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6" r:id="rId2"/>
    <p:sldId id="325" r:id="rId3"/>
    <p:sldId id="294" r:id="rId4"/>
    <p:sldId id="305" r:id="rId5"/>
    <p:sldId id="311" r:id="rId6"/>
    <p:sldId id="260" r:id="rId7"/>
    <p:sldId id="268" r:id="rId8"/>
    <p:sldId id="326" r:id="rId9"/>
    <p:sldId id="322" r:id="rId10"/>
    <p:sldId id="323" r:id="rId11"/>
    <p:sldId id="265" r:id="rId12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0021"/>
    <a:srgbClr val="CC000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722" autoAdjust="0"/>
  </p:normalViewPr>
  <p:slideViewPr>
    <p:cSldViewPr>
      <p:cViewPr>
        <p:scale>
          <a:sx n="70" d="100"/>
          <a:sy n="70" d="100"/>
        </p:scale>
        <p:origin x="-133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8EF6B97-0306-4059-A175-8CA5FD500385}" type="doc">
      <dgm:prSet loTypeId="urn:microsoft.com/office/officeart/2005/8/layout/radial5" loCatId="cycle" qsTypeId="urn:microsoft.com/office/officeart/2005/8/quickstyle/simple3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1A5F0072-E295-4C76-A846-1F10D7D904AF}">
      <dgm:prSet phldrT="[Текст]" custT="1"/>
      <dgm:spPr/>
      <dgm:t>
        <a:bodyPr/>
        <a:lstStyle/>
        <a:p>
          <a:r>
            <a:rPr lang="ru-RU" sz="2800" b="1" dirty="0">
              <a:latin typeface="Times New Roman" pitchFamily="18" charset="0"/>
              <a:cs typeface="Times New Roman" pitchFamily="18" charset="0"/>
            </a:rPr>
            <a:t>Обращение</a:t>
          </a:r>
          <a:r>
            <a:rPr lang="ru-RU" sz="2400" dirty="0">
              <a:latin typeface="Times New Roman" pitchFamily="18" charset="0"/>
              <a:cs typeface="Times New Roman" pitchFamily="18" charset="0"/>
            </a:rPr>
            <a:t> </a:t>
          </a:r>
        </a:p>
      </dgm:t>
    </dgm:pt>
    <dgm:pt modelId="{AED1EDC0-2D16-4261-A46C-ADC68C2E6811}" type="parTrans" cxnId="{18C135CF-92CC-4D5E-A8A8-781E5E8DA177}">
      <dgm:prSet/>
      <dgm:spPr/>
      <dgm:t>
        <a:bodyPr/>
        <a:lstStyle/>
        <a:p>
          <a:endParaRPr lang="ru-RU"/>
        </a:p>
      </dgm:t>
    </dgm:pt>
    <dgm:pt modelId="{738117CE-696C-4BDA-ADA3-9499127E67F9}" type="sibTrans" cxnId="{18C135CF-92CC-4D5E-A8A8-781E5E8DA177}">
      <dgm:prSet/>
      <dgm:spPr/>
      <dgm:t>
        <a:bodyPr/>
        <a:lstStyle/>
        <a:p>
          <a:endParaRPr lang="ru-RU"/>
        </a:p>
      </dgm:t>
    </dgm:pt>
    <dgm:pt modelId="{F934CABE-6EF9-4B56-99B3-B08CA1CB39E9}">
      <dgm:prSet phldrT="[Текст]" custT="1"/>
      <dgm:spPr/>
      <dgm:t>
        <a:bodyPr/>
        <a:lstStyle/>
        <a:p>
          <a:r>
            <a:rPr lang="ru-RU" sz="2400" dirty="0">
              <a:latin typeface="Times New Roman" pitchFamily="18" charset="0"/>
              <a:cs typeface="Times New Roman" pitchFamily="18" charset="0"/>
            </a:rPr>
            <a:t>1)</a:t>
          </a:r>
        </a:p>
      </dgm:t>
    </dgm:pt>
    <dgm:pt modelId="{A85F76F3-76AF-44FA-AEB7-FB1624F553FF}" type="parTrans" cxnId="{8B292AC0-BA35-41D1-B43F-49AECD2CE439}">
      <dgm:prSet/>
      <dgm:spPr/>
      <dgm:t>
        <a:bodyPr/>
        <a:lstStyle/>
        <a:p>
          <a:endParaRPr lang="ru-RU"/>
        </a:p>
      </dgm:t>
    </dgm:pt>
    <dgm:pt modelId="{6C36822D-AD5B-491B-B813-EF56D7BDF855}" type="sibTrans" cxnId="{8B292AC0-BA35-41D1-B43F-49AECD2CE439}">
      <dgm:prSet/>
      <dgm:spPr/>
      <dgm:t>
        <a:bodyPr/>
        <a:lstStyle/>
        <a:p>
          <a:endParaRPr lang="ru-RU"/>
        </a:p>
      </dgm:t>
    </dgm:pt>
    <dgm:pt modelId="{07758A6E-B845-4A04-8F43-301CB36699CF}">
      <dgm:prSet phldrT="[Текст]" custT="1"/>
      <dgm:spPr/>
      <dgm:t>
        <a:bodyPr/>
        <a:lstStyle/>
        <a:p>
          <a:r>
            <a:rPr lang="ru-RU" sz="2400" dirty="0">
              <a:latin typeface="Times New Roman" pitchFamily="18" charset="0"/>
              <a:cs typeface="Times New Roman" pitchFamily="18" charset="0"/>
            </a:rPr>
            <a:t>2)</a:t>
          </a:r>
        </a:p>
      </dgm:t>
    </dgm:pt>
    <dgm:pt modelId="{E9CEBE15-9768-4BDC-85C9-D67DAB60F7EC}" type="parTrans" cxnId="{BDC1A509-C6C7-42F5-8084-2841A58A8101}">
      <dgm:prSet/>
      <dgm:spPr/>
      <dgm:t>
        <a:bodyPr/>
        <a:lstStyle/>
        <a:p>
          <a:endParaRPr lang="ru-RU"/>
        </a:p>
      </dgm:t>
    </dgm:pt>
    <dgm:pt modelId="{DA6D35AC-73DD-4542-8D84-79FFC57EA3EF}" type="sibTrans" cxnId="{BDC1A509-C6C7-42F5-8084-2841A58A8101}">
      <dgm:prSet/>
      <dgm:spPr/>
      <dgm:t>
        <a:bodyPr/>
        <a:lstStyle/>
        <a:p>
          <a:endParaRPr lang="ru-RU"/>
        </a:p>
      </dgm:t>
    </dgm:pt>
    <dgm:pt modelId="{908F1B4F-067B-48DD-B030-86B4C6BFF573}">
      <dgm:prSet phldrT="[Текст]" custT="1"/>
      <dgm:spPr/>
      <dgm:t>
        <a:bodyPr/>
        <a:lstStyle/>
        <a:p>
          <a:r>
            <a:rPr lang="ru-RU" sz="2400" dirty="0">
              <a:latin typeface="Times New Roman" pitchFamily="18" charset="0"/>
              <a:cs typeface="Times New Roman" pitchFamily="18" charset="0"/>
            </a:rPr>
            <a:t>3)</a:t>
          </a:r>
        </a:p>
      </dgm:t>
    </dgm:pt>
    <dgm:pt modelId="{A13B482C-7119-4C11-BB03-417D10078801}" type="parTrans" cxnId="{E0413D17-A8A3-4BDE-85BE-F0B2ACCCE177}">
      <dgm:prSet/>
      <dgm:spPr/>
      <dgm:t>
        <a:bodyPr/>
        <a:lstStyle/>
        <a:p>
          <a:endParaRPr lang="ru-RU"/>
        </a:p>
      </dgm:t>
    </dgm:pt>
    <dgm:pt modelId="{CB934DA6-0BEB-49FF-8887-566EBBE7FB83}" type="sibTrans" cxnId="{E0413D17-A8A3-4BDE-85BE-F0B2ACCCE177}">
      <dgm:prSet/>
      <dgm:spPr/>
      <dgm:t>
        <a:bodyPr/>
        <a:lstStyle/>
        <a:p>
          <a:endParaRPr lang="ru-RU"/>
        </a:p>
      </dgm:t>
    </dgm:pt>
    <dgm:pt modelId="{5D85988C-4580-49A0-8AAF-A0D2B5008D95}">
      <dgm:prSet phldrT="[Текст]" custT="1"/>
      <dgm:spPr/>
      <dgm:t>
        <a:bodyPr/>
        <a:lstStyle/>
        <a:p>
          <a:r>
            <a:rPr lang="ru-RU" sz="2800" b="0" dirty="0">
              <a:latin typeface="Times New Roman" pitchFamily="18" charset="0"/>
              <a:cs typeface="Times New Roman" pitchFamily="18" charset="0"/>
            </a:rPr>
            <a:t>4)</a:t>
          </a:r>
        </a:p>
      </dgm:t>
    </dgm:pt>
    <dgm:pt modelId="{DF8F791C-051C-4803-B313-51E05CCFF1FE}" type="parTrans" cxnId="{9E6EFB17-AC75-4339-9EF8-6C89C09FD628}">
      <dgm:prSet/>
      <dgm:spPr/>
      <dgm:t>
        <a:bodyPr/>
        <a:lstStyle/>
        <a:p>
          <a:endParaRPr lang="ru-RU"/>
        </a:p>
      </dgm:t>
    </dgm:pt>
    <dgm:pt modelId="{044B06CC-2C40-4CCA-B9CD-FBD3E9956C4C}" type="sibTrans" cxnId="{9E6EFB17-AC75-4339-9EF8-6C89C09FD628}">
      <dgm:prSet/>
      <dgm:spPr/>
      <dgm:t>
        <a:bodyPr/>
        <a:lstStyle/>
        <a:p>
          <a:endParaRPr lang="ru-RU"/>
        </a:p>
      </dgm:t>
    </dgm:pt>
    <dgm:pt modelId="{13B399D3-70FC-4EB3-951B-83DFF5D77B0A}">
      <dgm:prSet phldrT="[Текст]" custT="1"/>
      <dgm:spPr/>
      <dgm:t>
        <a:bodyPr/>
        <a:lstStyle/>
        <a:p>
          <a:r>
            <a:rPr lang="ru-RU" sz="2400" dirty="0">
              <a:latin typeface="Times New Roman" pitchFamily="18" charset="0"/>
              <a:cs typeface="Times New Roman" pitchFamily="18" charset="0"/>
            </a:rPr>
            <a:t>6)</a:t>
          </a:r>
        </a:p>
      </dgm:t>
    </dgm:pt>
    <dgm:pt modelId="{2178CA26-54B7-4BE9-B3D2-BF01CBC33748}" type="parTrans" cxnId="{46598A34-2517-4693-A5EA-056060B27BC3}">
      <dgm:prSet/>
      <dgm:spPr/>
      <dgm:t>
        <a:bodyPr/>
        <a:lstStyle/>
        <a:p>
          <a:endParaRPr lang="ru-RU"/>
        </a:p>
      </dgm:t>
    </dgm:pt>
    <dgm:pt modelId="{73F09C6E-45D3-4CC2-A4A9-F43C07EEDC02}" type="sibTrans" cxnId="{46598A34-2517-4693-A5EA-056060B27BC3}">
      <dgm:prSet/>
      <dgm:spPr/>
      <dgm:t>
        <a:bodyPr/>
        <a:lstStyle/>
        <a:p>
          <a:endParaRPr lang="ru-RU"/>
        </a:p>
      </dgm:t>
    </dgm:pt>
    <dgm:pt modelId="{0D6FDB83-8FD9-4EFC-8A98-0580E9A413A9}">
      <dgm:prSet phldrT="[Текст]" custT="1"/>
      <dgm:spPr/>
      <dgm:t>
        <a:bodyPr/>
        <a:lstStyle/>
        <a:p>
          <a:r>
            <a:rPr lang="ru-RU" sz="2400" dirty="0">
              <a:latin typeface="Times New Roman" pitchFamily="18" charset="0"/>
              <a:cs typeface="Times New Roman" pitchFamily="18" charset="0"/>
            </a:rPr>
            <a:t>5)</a:t>
          </a:r>
        </a:p>
      </dgm:t>
    </dgm:pt>
    <dgm:pt modelId="{C8D7E9A6-9EC6-4A9C-BDC0-72D5BE6EC630}" type="parTrans" cxnId="{B944242C-11E8-4FC0-85B1-3BD48DADD638}">
      <dgm:prSet/>
      <dgm:spPr/>
      <dgm:t>
        <a:bodyPr/>
        <a:lstStyle/>
        <a:p>
          <a:endParaRPr lang="ru-RU"/>
        </a:p>
      </dgm:t>
    </dgm:pt>
    <dgm:pt modelId="{F01B3512-0EED-4852-8AD2-74231CE258AD}" type="sibTrans" cxnId="{B944242C-11E8-4FC0-85B1-3BD48DADD638}">
      <dgm:prSet/>
      <dgm:spPr/>
      <dgm:t>
        <a:bodyPr/>
        <a:lstStyle/>
        <a:p>
          <a:endParaRPr lang="ru-RU"/>
        </a:p>
      </dgm:t>
    </dgm:pt>
    <dgm:pt modelId="{173E582E-7B4E-4464-8B5E-D63650ABC167}" type="pres">
      <dgm:prSet presAssocID="{08EF6B97-0306-4059-A175-8CA5FD500385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DFC132F-FD83-4567-A94F-E4D9DC297AB4}" type="pres">
      <dgm:prSet presAssocID="{1A5F0072-E295-4C76-A846-1F10D7D904AF}" presName="centerShape" presStyleLbl="node0" presStyleIdx="0" presStyleCnt="1" custScaleX="192212" custScaleY="113194"/>
      <dgm:spPr/>
      <dgm:t>
        <a:bodyPr/>
        <a:lstStyle/>
        <a:p>
          <a:endParaRPr lang="ru-RU"/>
        </a:p>
      </dgm:t>
    </dgm:pt>
    <dgm:pt modelId="{22121EAD-17BA-4BD5-9516-9CCD5547F229}" type="pres">
      <dgm:prSet presAssocID="{A85F76F3-76AF-44FA-AEB7-FB1624F553FF}" presName="parTrans" presStyleLbl="sibTrans2D1" presStyleIdx="0" presStyleCnt="6"/>
      <dgm:spPr/>
      <dgm:t>
        <a:bodyPr/>
        <a:lstStyle/>
        <a:p>
          <a:endParaRPr lang="ru-RU"/>
        </a:p>
      </dgm:t>
    </dgm:pt>
    <dgm:pt modelId="{6EC83439-224B-4E2E-86D6-2CD27C2BCB98}" type="pres">
      <dgm:prSet presAssocID="{A85F76F3-76AF-44FA-AEB7-FB1624F553FF}" presName="connectorText" presStyleLbl="sibTrans2D1" presStyleIdx="0" presStyleCnt="6"/>
      <dgm:spPr/>
      <dgm:t>
        <a:bodyPr/>
        <a:lstStyle/>
        <a:p>
          <a:endParaRPr lang="ru-RU"/>
        </a:p>
      </dgm:t>
    </dgm:pt>
    <dgm:pt modelId="{E3090AA9-5EE3-44B0-A5F2-36BC348D49A9}" type="pres">
      <dgm:prSet presAssocID="{F934CABE-6EF9-4B56-99B3-B08CA1CB39E9}" presName="node" presStyleLbl="node1" presStyleIdx="0" presStyleCnt="6" custScaleX="166871" custScaleY="1131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C4D572-89EB-4CBD-8C41-7CA29B09A019}" type="pres">
      <dgm:prSet presAssocID="{E9CEBE15-9768-4BDC-85C9-D67DAB60F7EC}" presName="parTrans" presStyleLbl="sibTrans2D1" presStyleIdx="1" presStyleCnt="6"/>
      <dgm:spPr/>
      <dgm:t>
        <a:bodyPr/>
        <a:lstStyle/>
        <a:p>
          <a:endParaRPr lang="ru-RU"/>
        </a:p>
      </dgm:t>
    </dgm:pt>
    <dgm:pt modelId="{7E9E5EA1-D40C-44D1-962A-BA970538C285}" type="pres">
      <dgm:prSet presAssocID="{E9CEBE15-9768-4BDC-85C9-D67DAB60F7EC}" presName="connectorText" presStyleLbl="sibTrans2D1" presStyleIdx="1" presStyleCnt="6"/>
      <dgm:spPr/>
      <dgm:t>
        <a:bodyPr/>
        <a:lstStyle/>
        <a:p>
          <a:endParaRPr lang="ru-RU"/>
        </a:p>
      </dgm:t>
    </dgm:pt>
    <dgm:pt modelId="{C1739088-86C0-4DF1-A627-3A6A69A1F060}" type="pres">
      <dgm:prSet presAssocID="{07758A6E-B845-4A04-8F43-301CB36699CF}" presName="node" presStyleLbl="node1" presStyleIdx="1" presStyleCnt="6" custScaleX="182424" custScaleY="125206" custRadScaleRad="128152" custRadScaleInc="111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1B47A4-FA93-44DD-A0CE-C5A6DAF273E0}" type="pres">
      <dgm:prSet presAssocID="{A13B482C-7119-4C11-BB03-417D10078801}" presName="parTrans" presStyleLbl="sibTrans2D1" presStyleIdx="2" presStyleCnt="6"/>
      <dgm:spPr/>
      <dgm:t>
        <a:bodyPr/>
        <a:lstStyle/>
        <a:p>
          <a:endParaRPr lang="ru-RU"/>
        </a:p>
      </dgm:t>
    </dgm:pt>
    <dgm:pt modelId="{0239283D-B3F9-4AD8-A8AD-9B5A86E1C44F}" type="pres">
      <dgm:prSet presAssocID="{A13B482C-7119-4C11-BB03-417D10078801}" presName="connectorText" presStyleLbl="sibTrans2D1" presStyleIdx="2" presStyleCnt="6"/>
      <dgm:spPr/>
      <dgm:t>
        <a:bodyPr/>
        <a:lstStyle/>
        <a:p>
          <a:endParaRPr lang="ru-RU"/>
        </a:p>
      </dgm:t>
    </dgm:pt>
    <dgm:pt modelId="{A2F10921-DC8E-4493-86E1-C555D6A05290}" type="pres">
      <dgm:prSet presAssocID="{908F1B4F-067B-48DD-B030-86B4C6BFF573}" presName="node" presStyleLbl="node1" presStyleIdx="2" presStyleCnt="6" custScaleX="200019" custScaleY="113194" custRadScaleRad="137243" custRadScaleInc="-365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A75C37-3922-406A-A26F-ED7695EAA2C1}" type="pres">
      <dgm:prSet presAssocID="{DF8F791C-051C-4803-B313-51E05CCFF1FE}" presName="parTrans" presStyleLbl="sibTrans2D1" presStyleIdx="3" presStyleCnt="6"/>
      <dgm:spPr/>
      <dgm:t>
        <a:bodyPr/>
        <a:lstStyle/>
        <a:p>
          <a:endParaRPr lang="ru-RU"/>
        </a:p>
      </dgm:t>
    </dgm:pt>
    <dgm:pt modelId="{BC797BFB-E73B-4A75-A898-DF7D63E6352D}" type="pres">
      <dgm:prSet presAssocID="{DF8F791C-051C-4803-B313-51E05CCFF1FE}" presName="connectorText" presStyleLbl="sibTrans2D1" presStyleIdx="3" presStyleCnt="6"/>
      <dgm:spPr/>
      <dgm:t>
        <a:bodyPr/>
        <a:lstStyle/>
        <a:p>
          <a:endParaRPr lang="ru-RU"/>
        </a:p>
      </dgm:t>
    </dgm:pt>
    <dgm:pt modelId="{F3EFDE5D-388B-4BCA-8A9D-160F0C12EDF6}" type="pres">
      <dgm:prSet presAssocID="{5D85988C-4580-49A0-8AAF-A0D2B5008D95}" presName="node" presStyleLbl="node1" presStyleIdx="3" presStyleCnt="6" custScaleX="190694" custScaleY="1131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6805DE-2157-45A8-9FF0-CB93F3F223B5}" type="pres">
      <dgm:prSet presAssocID="{C8D7E9A6-9EC6-4A9C-BDC0-72D5BE6EC630}" presName="parTrans" presStyleLbl="sibTrans2D1" presStyleIdx="4" presStyleCnt="6"/>
      <dgm:spPr/>
      <dgm:t>
        <a:bodyPr/>
        <a:lstStyle/>
        <a:p>
          <a:endParaRPr lang="ru-RU"/>
        </a:p>
      </dgm:t>
    </dgm:pt>
    <dgm:pt modelId="{1BE171A6-6911-463C-A002-24BDB64D1D15}" type="pres">
      <dgm:prSet presAssocID="{C8D7E9A6-9EC6-4A9C-BDC0-72D5BE6EC630}" presName="connectorText" presStyleLbl="sibTrans2D1" presStyleIdx="4" presStyleCnt="6"/>
      <dgm:spPr/>
      <dgm:t>
        <a:bodyPr/>
        <a:lstStyle/>
        <a:p>
          <a:endParaRPr lang="ru-RU"/>
        </a:p>
      </dgm:t>
    </dgm:pt>
    <dgm:pt modelId="{35FECD46-5F65-408D-ABCE-84F97764FCE0}" type="pres">
      <dgm:prSet presAssocID="{0D6FDB83-8FD9-4EFC-8A98-0580E9A413A9}" presName="node" presStyleLbl="node1" presStyleIdx="4" presStyleCnt="6" custScaleX="209546" custScaleY="113194" custRadScaleRad="131989" custRadScaleInc="270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30B946-9E96-485A-B00D-71FE124ABD29}" type="pres">
      <dgm:prSet presAssocID="{2178CA26-54B7-4BE9-B3D2-BF01CBC33748}" presName="parTrans" presStyleLbl="sibTrans2D1" presStyleIdx="5" presStyleCnt="6"/>
      <dgm:spPr/>
      <dgm:t>
        <a:bodyPr/>
        <a:lstStyle/>
        <a:p>
          <a:endParaRPr lang="ru-RU"/>
        </a:p>
      </dgm:t>
    </dgm:pt>
    <dgm:pt modelId="{82B85030-D1C0-4845-90A4-F7C4C52A96BB}" type="pres">
      <dgm:prSet presAssocID="{2178CA26-54B7-4BE9-B3D2-BF01CBC33748}" presName="connectorText" presStyleLbl="sibTrans2D1" presStyleIdx="5" presStyleCnt="6"/>
      <dgm:spPr/>
      <dgm:t>
        <a:bodyPr/>
        <a:lstStyle/>
        <a:p>
          <a:endParaRPr lang="ru-RU"/>
        </a:p>
      </dgm:t>
    </dgm:pt>
    <dgm:pt modelId="{F16CB713-1DFF-4E8D-B52D-0DE61D81FE9C}" type="pres">
      <dgm:prSet presAssocID="{13B399D3-70FC-4EB3-951B-83DFF5D77B0A}" presName="node" presStyleLbl="node1" presStyleIdx="5" presStyleCnt="6" custScaleX="190656" custScaleY="113194" custRadScaleRad="121132" custRadScaleInc="-1770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0413D17-A8A3-4BDE-85BE-F0B2ACCCE177}" srcId="{1A5F0072-E295-4C76-A846-1F10D7D904AF}" destId="{908F1B4F-067B-48DD-B030-86B4C6BFF573}" srcOrd="2" destOrd="0" parTransId="{A13B482C-7119-4C11-BB03-417D10078801}" sibTransId="{CB934DA6-0BEB-49FF-8887-566EBBE7FB83}"/>
    <dgm:cxn modelId="{E1F50EA8-12CC-4499-8CE9-FFCD9502CDBA}" type="presOf" srcId="{A13B482C-7119-4C11-BB03-417D10078801}" destId="{0239283D-B3F9-4AD8-A8AD-9B5A86E1C44F}" srcOrd="1" destOrd="0" presId="urn:microsoft.com/office/officeart/2005/8/layout/radial5"/>
    <dgm:cxn modelId="{9E6EFB17-AC75-4339-9EF8-6C89C09FD628}" srcId="{1A5F0072-E295-4C76-A846-1F10D7D904AF}" destId="{5D85988C-4580-49A0-8AAF-A0D2B5008D95}" srcOrd="3" destOrd="0" parTransId="{DF8F791C-051C-4803-B313-51E05CCFF1FE}" sibTransId="{044B06CC-2C40-4CCA-B9CD-FBD3E9956C4C}"/>
    <dgm:cxn modelId="{5CA68AEE-646E-4B3B-AE8A-EEB78273FB98}" type="presOf" srcId="{A13B482C-7119-4C11-BB03-417D10078801}" destId="{7E1B47A4-FA93-44DD-A0CE-C5A6DAF273E0}" srcOrd="0" destOrd="0" presId="urn:microsoft.com/office/officeart/2005/8/layout/radial5"/>
    <dgm:cxn modelId="{5B8836A8-6D96-447D-9A04-2F1F12FA4ABA}" type="presOf" srcId="{A85F76F3-76AF-44FA-AEB7-FB1624F553FF}" destId="{22121EAD-17BA-4BD5-9516-9CCD5547F229}" srcOrd="0" destOrd="0" presId="urn:microsoft.com/office/officeart/2005/8/layout/radial5"/>
    <dgm:cxn modelId="{A44B7B25-49BF-4606-BADF-07456BE40011}" type="presOf" srcId="{DF8F791C-051C-4803-B313-51E05CCFF1FE}" destId="{DCA75C37-3922-406A-A26F-ED7695EAA2C1}" srcOrd="0" destOrd="0" presId="urn:microsoft.com/office/officeart/2005/8/layout/radial5"/>
    <dgm:cxn modelId="{46598A34-2517-4693-A5EA-056060B27BC3}" srcId="{1A5F0072-E295-4C76-A846-1F10D7D904AF}" destId="{13B399D3-70FC-4EB3-951B-83DFF5D77B0A}" srcOrd="5" destOrd="0" parTransId="{2178CA26-54B7-4BE9-B3D2-BF01CBC33748}" sibTransId="{73F09C6E-45D3-4CC2-A4A9-F43C07EEDC02}"/>
    <dgm:cxn modelId="{45030961-3284-4425-BF91-54A439E67E7B}" type="presOf" srcId="{08EF6B97-0306-4059-A175-8CA5FD500385}" destId="{173E582E-7B4E-4464-8B5E-D63650ABC167}" srcOrd="0" destOrd="0" presId="urn:microsoft.com/office/officeart/2005/8/layout/radial5"/>
    <dgm:cxn modelId="{C6BD2555-68D0-4946-85EA-F48400FA2436}" type="presOf" srcId="{13B399D3-70FC-4EB3-951B-83DFF5D77B0A}" destId="{F16CB713-1DFF-4E8D-B52D-0DE61D81FE9C}" srcOrd="0" destOrd="0" presId="urn:microsoft.com/office/officeart/2005/8/layout/radial5"/>
    <dgm:cxn modelId="{7C4FC1C8-F259-455A-B316-81E1FB78E436}" type="presOf" srcId="{07758A6E-B845-4A04-8F43-301CB36699CF}" destId="{C1739088-86C0-4DF1-A627-3A6A69A1F060}" srcOrd="0" destOrd="0" presId="urn:microsoft.com/office/officeart/2005/8/layout/radial5"/>
    <dgm:cxn modelId="{C40232CD-BFFF-4310-9EEF-45CF0D41897E}" type="presOf" srcId="{1A5F0072-E295-4C76-A846-1F10D7D904AF}" destId="{EDFC132F-FD83-4567-A94F-E4D9DC297AB4}" srcOrd="0" destOrd="0" presId="urn:microsoft.com/office/officeart/2005/8/layout/radial5"/>
    <dgm:cxn modelId="{790D1F9E-4BBF-433C-B1BB-833DE8B085BA}" type="presOf" srcId="{0D6FDB83-8FD9-4EFC-8A98-0580E9A413A9}" destId="{35FECD46-5F65-408D-ABCE-84F97764FCE0}" srcOrd="0" destOrd="0" presId="urn:microsoft.com/office/officeart/2005/8/layout/radial5"/>
    <dgm:cxn modelId="{B944242C-11E8-4FC0-85B1-3BD48DADD638}" srcId="{1A5F0072-E295-4C76-A846-1F10D7D904AF}" destId="{0D6FDB83-8FD9-4EFC-8A98-0580E9A413A9}" srcOrd="4" destOrd="0" parTransId="{C8D7E9A6-9EC6-4A9C-BDC0-72D5BE6EC630}" sibTransId="{F01B3512-0EED-4852-8AD2-74231CE258AD}"/>
    <dgm:cxn modelId="{8B292AC0-BA35-41D1-B43F-49AECD2CE439}" srcId="{1A5F0072-E295-4C76-A846-1F10D7D904AF}" destId="{F934CABE-6EF9-4B56-99B3-B08CA1CB39E9}" srcOrd="0" destOrd="0" parTransId="{A85F76F3-76AF-44FA-AEB7-FB1624F553FF}" sibTransId="{6C36822D-AD5B-491B-B813-EF56D7BDF855}"/>
    <dgm:cxn modelId="{8AEB26C5-F4DB-4600-96A1-F392FA126527}" type="presOf" srcId="{2178CA26-54B7-4BE9-B3D2-BF01CBC33748}" destId="{82B85030-D1C0-4845-90A4-F7C4C52A96BB}" srcOrd="1" destOrd="0" presId="urn:microsoft.com/office/officeart/2005/8/layout/radial5"/>
    <dgm:cxn modelId="{6198BAE2-7003-4E1E-A4F8-7238A32A9D3D}" type="presOf" srcId="{E9CEBE15-9768-4BDC-85C9-D67DAB60F7EC}" destId="{87C4D572-89EB-4CBD-8C41-7CA29B09A019}" srcOrd="0" destOrd="0" presId="urn:microsoft.com/office/officeart/2005/8/layout/radial5"/>
    <dgm:cxn modelId="{62D763AB-0061-4C45-B312-F7DC7ED7EBCD}" type="presOf" srcId="{E9CEBE15-9768-4BDC-85C9-D67DAB60F7EC}" destId="{7E9E5EA1-D40C-44D1-962A-BA970538C285}" srcOrd="1" destOrd="0" presId="urn:microsoft.com/office/officeart/2005/8/layout/radial5"/>
    <dgm:cxn modelId="{46C71364-5B67-416D-AF5C-B366CC997F33}" type="presOf" srcId="{2178CA26-54B7-4BE9-B3D2-BF01CBC33748}" destId="{1F30B946-9E96-485A-B00D-71FE124ABD29}" srcOrd="0" destOrd="0" presId="urn:microsoft.com/office/officeart/2005/8/layout/radial5"/>
    <dgm:cxn modelId="{10DBAAA4-51D0-408C-8BB0-9BDE1CC19BDB}" type="presOf" srcId="{908F1B4F-067B-48DD-B030-86B4C6BFF573}" destId="{A2F10921-DC8E-4493-86E1-C555D6A05290}" srcOrd="0" destOrd="0" presId="urn:microsoft.com/office/officeart/2005/8/layout/radial5"/>
    <dgm:cxn modelId="{BDC1A509-C6C7-42F5-8084-2841A58A8101}" srcId="{1A5F0072-E295-4C76-A846-1F10D7D904AF}" destId="{07758A6E-B845-4A04-8F43-301CB36699CF}" srcOrd="1" destOrd="0" parTransId="{E9CEBE15-9768-4BDC-85C9-D67DAB60F7EC}" sibTransId="{DA6D35AC-73DD-4542-8D84-79FFC57EA3EF}"/>
    <dgm:cxn modelId="{99680B28-8991-44FC-ACE9-CE57A486026F}" type="presOf" srcId="{A85F76F3-76AF-44FA-AEB7-FB1624F553FF}" destId="{6EC83439-224B-4E2E-86D6-2CD27C2BCB98}" srcOrd="1" destOrd="0" presId="urn:microsoft.com/office/officeart/2005/8/layout/radial5"/>
    <dgm:cxn modelId="{3C1EAA66-4704-46B2-98B0-61A81234DBCF}" type="presOf" srcId="{5D85988C-4580-49A0-8AAF-A0D2B5008D95}" destId="{F3EFDE5D-388B-4BCA-8A9D-160F0C12EDF6}" srcOrd="0" destOrd="0" presId="urn:microsoft.com/office/officeart/2005/8/layout/radial5"/>
    <dgm:cxn modelId="{18C135CF-92CC-4D5E-A8A8-781E5E8DA177}" srcId="{08EF6B97-0306-4059-A175-8CA5FD500385}" destId="{1A5F0072-E295-4C76-A846-1F10D7D904AF}" srcOrd="0" destOrd="0" parTransId="{AED1EDC0-2D16-4261-A46C-ADC68C2E6811}" sibTransId="{738117CE-696C-4BDA-ADA3-9499127E67F9}"/>
    <dgm:cxn modelId="{CCFE6865-FBBC-4092-AAA4-42AEFC8E3688}" type="presOf" srcId="{F934CABE-6EF9-4B56-99B3-B08CA1CB39E9}" destId="{E3090AA9-5EE3-44B0-A5F2-36BC348D49A9}" srcOrd="0" destOrd="0" presId="urn:microsoft.com/office/officeart/2005/8/layout/radial5"/>
    <dgm:cxn modelId="{FDA1FC36-BC0F-45FE-B89D-29B029175796}" type="presOf" srcId="{C8D7E9A6-9EC6-4A9C-BDC0-72D5BE6EC630}" destId="{0F6805DE-2157-45A8-9FF0-CB93F3F223B5}" srcOrd="0" destOrd="0" presId="urn:microsoft.com/office/officeart/2005/8/layout/radial5"/>
    <dgm:cxn modelId="{A382D5E6-1FEF-405A-9BF0-60819C9CFEB0}" type="presOf" srcId="{DF8F791C-051C-4803-B313-51E05CCFF1FE}" destId="{BC797BFB-E73B-4A75-A898-DF7D63E6352D}" srcOrd="1" destOrd="0" presId="urn:microsoft.com/office/officeart/2005/8/layout/radial5"/>
    <dgm:cxn modelId="{F8AEE7DC-965A-4E36-8BE5-E0A04CA0EA9E}" type="presOf" srcId="{C8D7E9A6-9EC6-4A9C-BDC0-72D5BE6EC630}" destId="{1BE171A6-6911-463C-A002-24BDB64D1D15}" srcOrd="1" destOrd="0" presId="urn:microsoft.com/office/officeart/2005/8/layout/radial5"/>
    <dgm:cxn modelId="{AAF5F9B5-AAEE-47FD-A464-3A94D7EDACAA}" type="presParOf" srcId="{173E582E-7B4E-4464-8B5E-D63650ABC167}" destId="{EDFC132F-FD83-4567-A94F-E4D9DC297AB4}" srcOrd="0" destOrd="0" presId="urn:microsoft.com/office/officeart/2005/8/layout/radial5"/>
    <dgm:cxn modelId="{69D1C606-AC12-4400-A9B5-98C3B66B411A}" type="presParOf" srcId="{173E582E-7B4E-4464-8B5E-D63650ABC167}" destId="{22121EAD-17BA-4BD5-9516-9CCD5547F229}" srcOrd="1" destOrd="0" presId="urn:microsoft.com/office/officeart/2005/8/layout/radial5"/>
    <dgm:cxn modelId="{38A2160F-0FFA-414B-B402-23BA6B65C3C7}" type="presParOf" srcId="{22121EAD-17BA-4BD5-9516-9CCD5547F229}" destId="{6EC83439-224B-4E2E-86D6-2CD27C2BCB98}" srcOrd="0" destOrd="0" presId="urn:microsoft.com/office/officeart/2005/8/layout/radial5"/>
    <dgm:cxn modelId="{A1C390C5-5F1B-490C-9BB0-51D759065B88}" type="presParOf" srcId="{173E582E-7B4E-4464-8B5E-D63650ABC167}" destId="{E3090AA9-5EE3-44B0-A5F2-36BC348D49A9}" srcOrd="2" destOrd="0" presId="urn:microsoft.com/office/officeart/2005/8/layout/radial5"/>
    <dgm:cxn modelId="{6E3DBA2A-50A5-4479-8CA1-F88DD91D521D}" type="presParOf" srcId="{173E582E-7B4E-4464-8B5E-D63650ABC167}" destId="{87C4D572-89EB-4CBD-8C41-7CA29B09A019}" srcOrd="3" destOrd="0" presId="urn:microsoft.com/office/officeart/2005/8/layout/radial5"/>
    <dgm:cxn modelId="{741BED53-B997-4972-8357-C7C42D00271C}" type="presParOf" srcId="{87C4D572-89EB-4CBD-8C41-7CA29B09A019}" destId="{7E9E5EA1-D40C-44D1-962A-BA970538C285}" srcOrd="0" destOrd="0" presId="urn:microsoft.com/office/officeart/2005/8/layout/radial5"/>
    <dgm:cxn modelId="{DCE8F3E2-120D-4ABE-8D06-152FF9E616A0}" type="presParOf" srcId="{173E582E-7B4E-4464-8B5E-D63650ABC167}" destId="{C1739088-86C0-4DF1-A627-3A6A69A1F060}" srcOrd="4" destOrd="0" presId="urn:microsoft.com/office/officeart/2005/8/layout/radial5"/>
    <dgm:cxn modelId="{0B39F934-B0E4-476A-B396-A7768D89DFBB}" type="presParOf" srcId="{173E582E-7B4E-4464-8B5E-D63650ABC167}" destId="{7E1B47A4-FA93-44DD-A0CE-C5A6DAF273E0}" srcOrd="5" destOrd="0" presId="urn:microsoft.com/office/officeart/2005/8/layout/radial5"/>
    <dgm:cxn modelId="{5EF66E4C-B0B3-4055-AC91-1DD01C91E305}" type="presParOf" srcId="{7E1B47A4-FA93-44DD-A0CE-C5A6DAF273E0}" destId="{0239283D-B3F9-4AD8-A8AD-9B5A86E1C44F}" srcOrd="0" destOrd="0" presId="urn:microsoft.com/office/officeart/2005/8/layout/radial5"/>
    <dgm:cxn modelId="{0C223C38-8DC1-4B84-BE56-54116E848F43}" type="presParOf" srcId="{173E582E-7B4E-4464-8B5E-D63650ABC167}" destId="{A2F10921-DC8E-4493-86E1-C555D6A05290}" srcOrd="6" destOrd="0" presId="urn:microsoft.com/office/officeart/2005/8/layout/radial5"/>
    <dgm:cxn modelId="{14B52B4A-D3EE-4EF1-B49D-B7CC001E065C}" type="presParOf" srcId="{173E582E-7B4E-4464-8B5E-D63650ABC167}" destId="{DCA75C37-3922-406A-A26F-ED7695EAA2C1}" srcOrd="7" destOrd="0" presId="urn:microsoft.com/office/officeart/2005/8/layout/radial5"/>
    <dgm:cxn modelId="{D665BCB7-1D2E-40CC-B020-EE6B423E1568}" type="presParOf" srcId="{DCA75C37-3922-406A-A26F-ED7695EAA2C1}" destId="{BC797BFB-E73B-4A75-A898-DF7D63E6352D}" srcOrd="0" destOrd="0" presId="urn:microsoft.com/office/officeart/2005/8/layout/radial5"/>
    <dgm:cxn modelId="{B5275AA6-F20E-495B-9CA3-C3659BA2F318}" type="presParOf" srcId="{173E582E-7B4E-4464-8B5E-D63650ABC167}" destId="{F3EFDE5D-388B-4BCA-8A9D-160F0C12EDF6}" srcOrd="8" destOrd="0" presId="urn:microsoft.com/office/officeart/2005/8/layout/radial5"/>
    <dgm:cxn modelId="{0BEFCEE9-6CB8-4C66-8A55-97FFEA4FD436}" type="presParOf" srcId="{173E582E-7B4E-4464-8B5E-D63650ABC167}" destId="{0F6805DE-2157-45A8-9FF0-CB93F3F223B5}" srcOrd="9" destOrd="0" presId="urn:microsoft.com/office/officeart/2005/8/layout/radial5"/>
    <dgm:cxn modelId="{A0CD13DA-C58B-4B2B-B236-74029C3C9671}" type="presParOf" srcId="{0F6805DE-2157-45A8-9FF0-CB93F3F223B5}" destId="{1BE171A6-6911-463C-A002-24BDB64D1D15}" srcOrd="0" destOrd="0" presId="urn:microsoft.com/office/officeart/2005/8/layout/radial5"/>
    <dgm:cxn modelId="{F5EB5E46-B344-49EB-B93F-EE449EB20A58}" type="presParOf" srcId="{173E582E-7B4E-4464-8B5E-D63650ABC167}" destId="{35FECD46-5F65-408D-ABCE-84F97764FCE0}" srcOrd="10" destOrd="0" presId="urn:microsoft.com/office/officeart/2005/8/layout/radial5"/>
    <dgm:cxn modelId="{52BDDD7A-7620-474B-8550-F4ADD15A2267}" type="presParOf" srcId="{173E582E-7B4E-4464-8B5E-D63650ABC167}" destId="{1F30B946-9E96-485A-B00D-71FE124ABD29}" srcOrd="11" destOrd="0" presId="urn:microsoft.com/office/officeart/2005/8/layout/radial5"/>
    <dgm:cxn modelId="{0B4D36A7-590A-44D8-87C5-99E8A6021118}" type="presParOf" srcId="{1F30B946-9E96-485A-B00D-71FE124ABD29}" destId="{82B85030-D1C0-4845-90A4-F7C4C52A96BB}" srcOrd="0" destOrd="0" presId="urn:microsoft.com/office/officeart/2005/8/layout/radial5"/>
    <dgm:cxn modelId="{D9D8D07C-E5D5-4F52-991A-DF8B04ED195C}" type="presParOf" srcId="{173E582E-7B4E-4464-8B5E-D63650ABC167}" destId="{F16CB713-1DFF-4E8D-B52D-0DE61D81FE9C}" srcOrd="12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8EF6B97-0306-4059-A175-8CA5FD500385}" type="doc">
      <dgm:prSet loTypeId="urn:microsoft.com/office/officeart/2005/8/layout/radial5" loCatId="cycle" qsTypeId="urn:microsoft.com/office/officeart/2005/8/quickstyle/simple3" qsCatId="simple" csTypeId="urn:microsoft.com/office/officeart/2005/8/colors/colorful1#2" csCatId="colorful" phldr="1"/>
      <dgm:spPr/>
      <dgm:t>
        <a:bodyPr/>
        <a:lstStyle/>
        <a:p>
          <a:endParaRPr lang="ru-RU"/>
        </a:p>
      </dgm:t>
    </dgm:pt>
    <dgm:pt modelId="{1A5F0072-E295-4C76-A846-1F10D7D904AF}">
      <dgm:prSet phldrT="[Текст]" custT="1"/>
      <dgm:spPr/>
      <dgm:t>
        <a:bodyPr/>
        <a:lstStyle/>
        <a:p>
          <a:r>
            <a:rPr lang="ru-RU" sz="2400" dirty="0">
              <a:latin typeface="Times New Roman" pitchFamily="18" charset="0"/>
              <a:cs typeface="Times New Roman" pitchFamily="18" charset="0"/>
            </a:rPr>
            <a:t>Обращение </a:t>
          </a:r>
        </a:p>
      </dgm:t>
    </dgm:pt>
    <dgm:pt modelId="{AED1EDC0-2D16-4261-A46C-ADC68C2E6811}" type="parTrans" cxnId="{18C135CF-92CC-4D5E-A8A8-781E5E8DA177}">
      <dgm:prSet/>
      <dgm:spPr/>
      <dgm:t>
        <a:bodyPr/>
        <a:lstStyle/>
        <a:p>
          <a:endParaRPr lang="ru-RU"/>
        </a:p>
      </dgm:t>
    </dgm:pt>
    <dgm:pt modelId="{738117CE-696C-4BDA-ADA3-9499127E67F9}" type="sibTrans" cxnId="{18C135CF-92CC-4D5E-A8A8-781E5E8DA177}">
      <dgm:prSet/>
      <dgm:spPr/>
      <dgm:t>
        <a:bodyPr/>
        <a:lstStyle/>
        <a:p>
          <a:endParaRPr lang="ru-RU"/>
        </a:p>
      </dgm:t>
    </dgm:pt>
    <dgm:pt modelId="{F934CABE-6EF9-4B56-99B3-B08CA1CB39E9}">
      <dgm:prSet phldrT="[Текст]" custT="1"/>
      <dgm:spPr/>
      <dgm:t>
        <a:bodyPr/>
        <a:lstStyle/>
        <a:p>
          <a:r>
            <a:rPr lang="ru-RU" sz="2400" dirty="0">
              <a:latin typeface="Times New Roman" pitchFamily="18" charset="0"/>
              <a:cs typeface="Times New Roman" pitchFamily="18" charset="0"/>
            </a:rPr>
            <a:t>Слово или словосочетание</a:t>
          </a:r>
        </a:p>
      </dgm:t>
    </dgm:pt>
    <dgm:pt modelId="{A85F76F3-76AF-44FA-AEB7-FB1624F553FF}" type="parTrans" cxnId="{8B292AC0-BA35-41D1-B43F-49AECD2CE439}">
      <dgm:prSet/>
      <dgm:spPr/>
      <dgm:t>
        <a:bodyPr/>
        <a:lstStyle/>
        <a:p>
          <a:endParaRPr lang="ru-RU"/>
        </a:p>
      </dgm:t>
    </dgm:pt>
    <dgm:pt modelId="{6C36822D-AD5B-491B-B813-EF56D7BDF855}" type="sibTrans" cxnId="{8B292AC0-BA35-41D1-B43F-49AECD2CE439}">
      <dgm:prSet/>
      <dgm:spPr/>
      <dgm:t>
        <a:bodyPr/>
        <a:lstStyle/>
        <a:p>
          <a:endParaRPr lang="ru-RU"/>
        </a:p>
      </dgm:t>
    </dgm:pt>
    <dgm:pt modelId="{07758A6E-B845-4A04-8F43-301CB36699CF}">
      <dgm:prSet phldrT="[Текст]" custT="1"/>
      <dgm:spPr/>
      <dgm:t>
        <a:bodyPr/>
        <a:lstStyle/>
        <a:p>
          <a:r>
            <a:rPr lang="ru-RU" sz="2400" dirty="0">
              <a:latin typeface="Times New Roman" pitchFamily="18" charset="0"/>
              <a:cs typeface="Times New Roman" pitchFamily="18" charset="0"/>
            </a:rPr>
            <a:t>Не является членом предложения</a:t>
          </a:r>
        </a:p>
      </dgm:t>
    </dgm:pt>
    <dgm:pt modelId="{E9CEBE15-9768-4BDC-85C9-D67DAB60F7EC}" type="parTrans" cxnId="{BDC1A509-C6C7-42F5-8084-2841A58A8101}">
      <dgm:prSet/>
      <dgm:spPr/>
      <dgm:t>
        <a:bodyPr/>
        <a:lstStyle/>
        <a:p>
          <a:endParaRPr lang="ru-RU"/>
        </a:p>
      </dgm:t>
    </dgm:pt>
    <dgm:pt modelId="{DA6D35AC-73DD-4542-8D84-79FFC57EA3EF}" type="sibTrans" cxnId="{BDC1A509-C6C7-42F5-8084-2841A58A8101}">
      <dgm:prSet/>
      <dgm:spPr/>
      <dgm:t>
        <a:bodyPr/>
        <a:lstStyle/>
        <a:p>
          <a:endParaRPr lang="ru-RU"/>
        </a:p>
      </dgm:t>
    </dgm:pt>
    <dgm:pt modelId="{908F1B4F-067B-48DD-B030-86B4C6BFF573}">
      <dgm:prSet phldrT="[Текст]" custT="1"/>
      <dgm:spPr/>
      <dgm:t>
        <a:bodyPr/>
        <a:lstStyle/>
        <a:p>
          <a:r>
            <a:rPr lang="ru-RU" sz="2400" dirty="0">
              <a:latin typeface="Times New Roman" pitchFamily="18" charset="0"/>
              <a:cs typeface="Times New Roman" pitchFamily="18" charset="0"/>
            </a:rPr>
            <a:t>Распространённые и нераспространённые</a:t>
          </a:r>
        </a:p>
      </dgm:t>
    </dgm:pt>
    <dgm:pt modelId="{A13B482C-7119-4C11-BB03-417D10078801}" type="parTrans" cxnId="{E0413D17-A8A3-4BDE-85BE-F0B2ACCCE177}">
      <dgm:prSet/>
      <dgm:spPr/>
      <dgm:t>
        <a:bodyPr/>
        <a:lstStyle/>
        <a:p>
          <a:endParaRPr lang="ru-RU"/>
        </a:p>
      </dgm:t>
    </dgm:pt>
    <dgm:pt modelId="{CB934DA6-0BEB-49FF-8887-566EBBE7FB83}" type="sibTrans" cxnId="{E0413D17-A8A3-4BDE-85BE-F0B2ACCCE177}">
      <dgm:prSet/>
      <dgm:spPr/>
      <dgm:t>
        <a:bodyPr/>
        <a:lstStyle/>
        <a:p>
          <a:endParaRPr lang="ru-RU"/>
        </a:p>
      </dgm:t>
    </dgm:pt>
    <dgm:pt modelId="{5D85988C-4580-49A0-8AAF-A0D2B5008D95}">
      <dgm:prSet phldrT="[Текст]" custT="1"/>
      <dgm:spPr/>
      <dgm:t>
        <a:bodyPr/>
        <a:lstStyle/>
        <a:p>
          <a:r>
            <a:rPr lang="ru-RU" sz="2400" dirty="0">
              <a:latin typeface="Times New Roman" pitchFamily="18" charset="0"/>
              <a:cs typeface="Times New Roman" pitchFamily="18" charset="0"/>
            </a:rPr>
            <a:t>Звательная интонация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DF8F791C-051C-4803-B313-51E05CCFF1FE}" type="parTrans" cxnId="{9E6EFB17-AC75-4339-9EF8-6C89C09FD628}">
      <dgm:prSet/>
      <dgm:spPr/>
      <dgm:t>
        <a:bodyPr/>
        <a:lstStyle/>
        <a:p>
          <a:endParaRPr lang="ru-RU"/>
        </a:p>
      </dgm:t>
    </dgm:pt>
    <dgm:pt modelId="{044B06CC-2C40-4CCA-B9CD-FBD3E9956C4C}" type="sibTrans" cxnId="{9E6EFB17-AC75-4339-9EF8-6C89C09FD628}">
      <dgm:prSet/>
      <dgm:spPr/>
      <dgm:t>
        <a:bodyPr/>
        <a:lstStyle/>
        <a:p>
          <a:endParaRPr lang="ru-RU"/>
        </a:p>
      </dgm:t>
    </dgm:pt>
    <dgm:pt modelId="{13B399D3-70FC-4EB3-951B-83DFF5D77B0A}">
      <dgm:prSet phldrT="[Текст]" custT="1"/>
      <dgm:spPr/>
      <dgm:t>
        <a:bodyPr/>
        <a:lstStyle/>
        <a:p>
          <a:r>
            <a:rPr lang="ru-RU" sz="2400" dirty="0">
              <a:latin typeface="Times New Roman" pitchFamily="18" charset="0"/>
              <a:cs typeface="Times New Roman" pitchFamily="18" charset="0"/>
            </a:rPr>
            <a:t>На письме </a:t>
          </a:r>
        </a:p>
        <a:p>
          <a:r>
            <a:rPr lang="ru-RU" sz="4400" b="1" dirty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400" dirty="0">
              <a:latin typeface="Times New Roman" pitchFamily="18" charset="0"/>
              <a:cs typeface="Times New Roman" pitchFamily="18" charset="0"/>
            </a:rPr>
            <a:t>или </a:t>
          </a:r>
          <a:r>
            <a:rPr lang="ru-RU" sz="3600" b="1" dirty="0">
              <a:latin typeface="Times New Roman" pitchFamily="18" charset="0"/>
              <a:cs typeface="Times New Roman" pitchFamily="18" charset="0"/>
            </a:rPr>
            <a:t>!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2178CA26-54B7-4BE9-B3D2-BF01CBC33748}" type="parTrans" cxnId="{46598A34-2517-4693-A5EA-056060B27BC3}">
      <dgm:prSet/>
      <dgm:spPr/>
      <dgm:t>
        <a:bodyPr/>
        <a:lstStyle/>
        <a:p>
          <a:endParaRPr lang="ru-RU"/>
        </a:p>
      </dgm:t>
    </dgm:pt>
    <dgm:pt modelId="{73F09C6E-45D3-4CC2-A4A9-F43C07EEDC02}" type="sibTrans" cxnId="{46598A34-2517-4693-A5EA-056060B27BC3}">
      <dgm:prSet/>
      <dgm:spPr/>
      <dgm:t>
        <a:bodyPr/>
        <a:lstStyle/>
        <a:p>
          <a:endParaRPr lang="ru-RU"/>
        </a:p>
      </dgm:t>
    </dgm:pt>
    <dgm:pt modelId="{0D6FDB83-8FD9-4EFC-8A98-0580E9A413A9}">
      <dgm:prSet phldrT="[Текст]" custT="1"/>
      <dgm:spPr/>
      <dgm:t>
        <a:bodyPr/>
        <a:lstStyle/>
        <a:p>
          <a:r>
            <a:rPr lang="ru-RU" sz="2400" dirty="0">
              <a:latin typeface="Times New Roman" pitchFamily="18" charset="0"/>
              <a:cs typeface="Times New Roman" pitchFamily="18" charset="0"/>
            </a:rPr>
            <a:t>Адресаты </a:t>
          </a:r>
          <a:r>
            <a:rPr lang="ru-RU" sz="2400" dirty="0" err="1">
              <a:latin typeface="Times New Roman" pitchFamily="18" charset="0"/>
              <a:cs typeface="Times New Roman" pitchFamily="18" charset="0"/>
            </a:rPr>
            <a:t>одуш</a:t>
          </a:r>
          <a:r>
            <a:rPr lang="ru-RU" sz="2400" dirty="0">
              <a:latin typeface="Times New Roman" pitchFamily="18" charset="0"/>
              <a:cs typeface="Times New Roman" pitchFamily="18" charset="0"/>
            </a:rPr>
            <a:t>. и </a:t>
          </a:r>
          <a:r>
            <a:rPr lang="ru-RU" sz="2400" dirty="0" err="1">
              <a:latin typeface="Times New Roman" pitchFamily="18" charset="0"/>
              <a:cs typeface="Times New Roman" pitchFamily="18" charset="0"/>
            </a:rPr>
            <a:t>неодуш</a:t>
          </a:r>
          <a:r>
            <a:rPr lang="ru-RU" sz="2400" dirty="0">
              <a:latin typeface="Times New Roman" pitchFamily="18" charset="0"/>
              <a:cs typeface="Times New Roman" pitchFamily="18" charset="0"/>
            </a:rPr>
            <a:t>. </a:t>
          </a:r>
        </a:p>
      </dgm:t>
    </dgm:pt>
    <dgm:pt modelId="{C8D7E9A6-9EC6-4A9C-BDC0-72D5BE6EC630}" type="parTrans" cxnId="{B944242C-11E8-4FC0-85B1-3BD48DADD638}">
      <dgm:prSet/>
      <dgm:spPr/>
      <dgm:t>
        <a:bodyPr/>
        <a:lstStyle/>
        <a:p>
          <a:endParaRPr lang="ru-RU"/>
        </a:p>
      </dgm:t>
    </dgm:pt>
    <dgm:pt modelId="{F01B3512-0EED-4852-8AD2-74231CE258AD}" type="sibTrans" cxnId="{B944242C-11E8-4FC0-85B1-3BD48DADD638}">
      <dgm:prSet/>
      <dgm:spPr/>
      <dgm:t>
        <a:bodyPr/>
        <a:lstStyle/>
        <a:p>
          <a:endParaRPr lang="ru-RU"/>
        </a:p>
      </dgm:t>
    </dgm:pt>
    <dgm:pt modelId="{173E582E-7B4E-4464-8B5E-D63650ABC167}" type="pres">
      <dgm:prSet presAssocID="{08EF6B97-0306-4059-A175-8CA5FD500385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DFC132F-FD83-4567-A94F-E4D9DC297AB4}" type="pres">
      <dgm:prSet presAssocID="{1A5F0072-E295-4C76-A846-1F10D7D904AF}" presName="centerShape" presStyleLbl="node0" presStyleIdx="0" presStyleCnt="1" custScaleX="192388" custScaleY="93351"/>
      <dgm:spPr/>
      <dgm:t>
        <a:bodyPr/>
        <a:lstStyle/>
        <a:p>
          <a:endParaRPr lang="ru-RU"/>
        </a:p>
      </dgm:t>
    </dgm:pt>
    <dgm:pt modelId="{22121EAD-17BA-4BD5-9516-9CCD5547F229}" type="pres">
      <dgm:prSet presAssocID="{A85F76F3-76AF-44FA-AEB7-FB1624F553FF}" presName="parTrans" presStyleLbl="sibTrans2D1" presStyleIdx="0" presStyleCnt="6"/>
      <dgm:spPr/>
      <dgm:t>
        <a:bodyPr/>
        <a:lstStyle/>
        <a:p>
          <a:endParaRPr lang="ru-RU"/>
        </a:p>
      </dgm:t>
    </dgm:pt>
    <dgm:pt modelId="{6EC83439-224B-4E2E-86D6-2CD27C2BCB98}" type="pres">
      <dgm:prSet presAssocID="{A85F76F3-76AF-44FA-AEB7-FB1624F553FF}" presName="connectorText" presStyleLbl="sibTrans2D1" presStyleIdx="0" presStyleCnt="6"/>
      <dgm:spPr/>
      <dgm:t>
        <a:bodyPr/>
        <a:lstStyle/>
        <a:p>
          <a:endParaRPr lang="ru-RU"/>
        </a:p>
      </dgm:t>
    </dgm:pt>
    <dgm:pt modelId="{E3090AA9-5EE3-44B0-A5F2-36BC348D49A9}" type="pres">
      <dgm:prSet presAssocID="{F934CABE-6EF9-4B56-99B3-B08CA1CB39E9}" presName="node" presStyleLbl="node1" presStyleIdx="0" presStyleCnt="6" custScaleX="166871" custScaleY="1131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C4D572-89EB-4CBD-8C41-7CA29B09A019}" type="pres">
      <dgm:prSet presAssocID="{E9CEBE15-9768-4BDC-85C9-D67DAB60F7EC}" presName="parTrans" presStyleLbl="sibTrans2D1" presStyleIdx="1" presStyleCnt="6"/>
      <dgm:spPr/>
      <dgm:t>
        <a:bodyPr/>
        <a:lstStyle/>
        <a:p>
          <a:endParaRPr lang="ru-RU"/>
        </a:p>
      </dgm:t>
    </dgm:pt>
    <dgm:pt modelId="{7E9E5EA1-D40C-44D1-962A-BA970538C285}" type="pres">
      <dgm:prSet presAssocID="{E9CEBE15-9768-4BDC-85C9-D67DAB60F7EC}" presName="connectorText" presStyleLbl="sibTrans2D1" presStyleIdx="1" presStyleCnt="6"/>
      <dgm:spPr/>
      <dgm:t>
        <a:bodyPr/>
        <a:lstStyle/>
        <a:p>
          <a:endParaRPr lang="ru-RU"/>
        </a:p>
      </dgm:t>
    </dgm:pt>
    <dgm:pt modelId="{C1739088-86C0-4DF1-A627-3A6A69A1F060}" type="pres">
      <dgm:prSet presAssocID="{07758A6E-B845-4A04-8F43-301CB36699CF}" presName="node" presStyleLbl="node1" presStyleIdx="1" presStyleCnt="6" custScaleX="182424" custScaleY="125206" custRadScaleRad="128152" custRadScaleInc="111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1B47A4-FA93-44DD-A0CE-C5A6DAF273E0}" type="pres">
      <dgm:prSet presAssocID="{A13B482C-7119-4C11-BB03-417D10078801}" presName="parTrans" presStyleLbl="sibTrans2D1" presStyleIdx="2" presStyleCnt="6"/>
      <dgm:spPr/>
      <dgm:t>
        <a:bodyPr/>
        <a:lstStyle/>
        <a:p>
          <a:endParaRPr lang="ru-RU"/>
        </a:p>
      </dgm:t>
    </dgm:pt>
    <dgm:pt modelId="{0239283D-B3F9-4AD8-A8AD-9B5A86E1C44F}" type="pres">
      <dgm:prSet presAssocID="{A13B482C-7119-4C11-BB03-417D10078801}" presName="connectorText" presStyleLbl="sibTrans2D1" presStyleIdx="2" presStyleCnt="6"/>
      <dgm:spPr/>
      <dgm:t>
        <a:bodyPr/>
        <a:lstStyle/>
        <a:p>
          <a:endParaRPr lang="ru-RU"/>
        </a:p>
      </dgm:t>
    </dgm:pt>
    <dgm:pt modelId="{A2F10921-DC8E-4493-86E1-C555D6A05290}" type="pres">
      <dgm:prSet presAssocID="{908F1B4F-067B-48DD-B030-86B4C6BFF573}" presName="node" presStyleLbl="node1" presStyleIdx="2" presStyleCnt="6" custScaleX="245336" custScaleY="145311" custRadScaleRad="137556" custRadScaleInc="-229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A75C37-3922-406A-A26F-ED7695EAA2C1}" type="pres">
      <dgm:prSet presAssocID="{DF8F791C-051C-4803-B313-51E05CCFF1FE}" presName="parTrans" presStyleLbl="sibTrans2D1" presStyleIdx="3" presStyleCnt="6"/>
      <dgm:spPr/>
      <dgm:t>
        <a:bodyPr/>
        <a:lstStyle/>
        <a:p>
          <a:endParaRPr lang="ru-RU"/>
        </a:p>
      </dgm:t>
    </dgm:pt>
    <dgm:pt modelId="{BC797BFB-E73B-4A75-A898-DF7D63E6352D}" type="pres">
      <dgm:prSet presAssocID="{DF8F791C-051C-4803-B313-51E05CCFF1FE}" presName="connectorText" presStyleLbl="sibTrans2D1" presStyleIdx="3" presStyleCnt="6"/>
      <dgm:spPr/>
      <dgm:t>
        <a:bodyPr/>
        <a:lstStyle/>
        <a:p>
          <a:endParaRPr lang="ru-RU"/>
        </a:p>
      </dgm:t>
    </dgm:pt>
    <dgm:pt modelId="{F3EFDE5D-388B-4BCA-8A9D-160F0C12EDF6}" type="pres">
      <dgm:prSet presAssocID="{5D85988C-4580-49A0-8AAF-A0D2B5008D95}" presName="node" presStyleLbl="node1" presStyleIdx="3" presStyleCnt="6" custScaleX="190694" custScaleY="113194" custRadScaleRad="100066" custRadScaleInc="169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6805DE-2157-45A8-9FF0-CB93F3F223B5}" type="pres">
      <dgm:prSet presAssocID="{C8D7E9A6-9EC6-4A9C-BDC0-72D5BE6EC630}" presName="parTrans" presStyleLbl="sibTrans2D1" presStyleIdx="4" presStyleCnt="6"/>
      <dgm:spPr/>
      <dgm:t>
        <a:bodyPr/>
        <a:lstStyle/>
        <a:p>
          <a:endParaRPr lang="ru-RU"/>
        </a:p>
      </dgm:t>
    </dgm:pt>
    <dgm:pt modelId="{1BE171A6-6911-463C-A002-24BDB64D1D15}" type="pres">
      <dgm:prSet presAssocID="{C8D7E9A6-9EC6-4A9C-BDC0-72D5BE6EC630}" presName="connectorText" presStyleLbl="sibTrans2D1" presStyleIdx="4" presStyleCnt="6"/>
      <dgm:spPr/>
      <dgm:t>
        <a:bodyPr/>
        <a:lstStyle/>
        <a:p>
          <a:endParaRPr lang="ru-RU"/>
        </a:p>
      </dgm:t>
    </dgm:pt>
    <dgm:pt modelId="{35FECD46-5F65-408D-ABCE-84F97764FCE0}" type="pres">
      <dgm:prSet presAssocID="{0D6FDB83-8FD9-4EFC-8A98-0580E9A413A9}" presName="node" presStyleLbl="node1" presStyleIdx="4" presStyleCnt="6" custScaleX="209546" custScaleY="140488" custRadScaleRad="139684" custRadScaleInc="358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30B946-9E96-485A-B00D-71FE124ABD29}" type="pres">
      <dgm:prSet presAssocID="{2178CA26-54B7-4BE9-B3D2-BF01CBC33748}" presName="parTrans" presStyleLbl="sibTrans2D1" presStyleIdx="5" presStyleCnt="6"/>
      <dgm:spPr/>
      <dgm:t>
        <a:bodyPr/>
        <a:lstStyle/>
        <a:p>
          <a:endParaRPr lang="ru-RU"/>
        </a:p>
      </dgm:t>
    </dgm:pt>
    <dgm:pt modelId="{82B85030-D1C0-4845-90A4-F7C4C52A96BB}" type="pres">
      <dgm:prSet presAssocID="{2178CA26-54B7-4BE9-B3D2-BF01CBC33748}" presName="connectorText" presStyleLbl="sibTrans2D1" presStyleIdx="5" presStyleCnt="6"/>
      <dgm:spPr/>
      <dgm:t>
        <a:bodyPr/>
        <a:lstStyle/>
        <a:p>
          <a:endParaRPr lang="ru-RU"/>
        </a:p>
      </dgm:t>
    </dgm:pt>
    <dgm:pt modelId="{F16CB713-1DFF-4E8D-B52D-0DE61D81FE9C}" type="pres">
      <dgm:prSet presAssocID="{13B399D3-70FC-4EB3-951B-83DFF5D77B0A}" presName="node" presStyleLbl="node1" presStyleIdx="5" presStyleCnt="6" custScaleX="190656" custScaleY="113194" custRadScaleRad="121132" custRadScaleInc="-1770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0413D17-A8A3-4BDE-85BE-F0B2ACCCE177}" srcId="{1A5F0072-E295-4C76-A846-1F10D7D904AF}" destId="{908F1B4F-067B-48DD-B030-86B4C6BFF573}" srcOrd="2" destOrd="0" parTransId="{A13B482C-7119-4C11-BB03-417D10078801}" sibTransId="{CB934DA6-0BEB-49FF-8887-566EBBE7FB83}"/>
    <dgm:cxn modelId="{1861C239-56A0-4018-A526-6F1E86A07933}" type="presOf" srcId="{DF8F791C-051C-4803-B313-51E05CCFF1FE}" destId="{DCA75C37-3922-406A-A26F-ED7695EAA2C1}" srcOrd="0" destOrd="0" presId="urn:microsoft.com/office/officeart/2005/8/layout/radial5"/>
    <dgm:cxn modelId="{EA9C56E1-CA46-40EA-88B1-CFB9B5A253E2}" type="presOf" srcId="{08EF6B97-0306-4059-A175-8CA5FD500385}" destId="{173E582E-7B4E-4464-8B5E-D63650ABC167}" srcOrd="0" destOrd="0" presId="urn:microsoft.com/office/officeart/2005/8/layout/radial5"/>
    <dgm:cxn modelId="{9E6EFB17-AC75-4339-9EF8-6C89C09FD628}" srcId="{1A5F0072-E295-4C76-A846-1F10D7D904AF}" destId="{5D85988C-4580-49A0-8AAF-A0D2B5008D95}" srcOrd="3" destOrd="0" parTransId="{DF8F791C-051C-4803-B313-51E05CCFF1FE}" sibTransId="{044B06CC-2C40-4CCA-B9CD-FBD3E9956C4C}"/>
    <dgm:cxn modelId="{5B9CD3F7-F15E-4F93-9D34-283CC5B21A08}" type="presOf" srcId="{E9CEBE15-9768-4BDC-85C9-D67DAB60F7EC}" destId="{7E9E5EA1-D40C-44D1-962A-BA970538C285}" srcOrd="1" destOrd="0" presId="urn:microsoft.com/office/officeart/2005/8/layout/radial5"/>
    <dgm:cxn modelId="{9019686E-073C-488B-81F4-23263CE16F2F}" type="presOf" srcId="{1A5F0072-E295-4C76-A846-1F10D7D904AF}" destId="{EDFC132F-FD83-4567-A94F-E4D9DC297AB4}" srcOrd="0" destOrd="0" presId="urn:microsoft.com/office/officeart/2005/8/layout/radial5"/>
    <dgm:cxn modelId="{46598A34-2517-4693-A5EA-056060B27BC3}" srcId="{1A5F0072-E295-4C76-A846-1F10D7D904AF}" destId="{13B399D3-70FC-4EB3-951B-83DFF5D77B0A}" srcOrd="5" destOrd="0" parTransId="{2178CA26-54B7-4BE9-B3D2-BF01CBC33748}" sibTransId="{73F09C6E-45D3-4CC2-A4A9-F43C07EEDC02}"/>
    <dgm:cxn modelId="{B3511970-3A7A-4CE7-BD14-DA715B5D4B01}" type="presOf" srcId="{0D6FDB83-8FD9-4EFC-8A98-0580E9A413A9}" destId="{35FECD46-5F65-408D-ABCE-84F97764FCE0}" srcOrd="0" destOrd="0" presId="urn:microsoft.com/office/officeart/2005/8/layout/radial5"/>
    <dgm:cxn modelId="{9E3DA801-D10A-48EF-86CE-1D0203AA90B5}" type="presOf" srcId="{A13B482C-7119-4C11-BB03-417D10078801}" destId="{7E1B47A4-FA93-44DD-A0CE-C5A6DAF273E0}" srcOrd="0" destOrd="0" presId="urn:microsoft.com/office/officeart/2005/8/layout/radial5"/>
    <dgm:cxn modelId="{B944242C-11E8-4FC0-85B1-3BD48DADD638}" srcId="{1A5F0072-E295-4C76-A846-1F10D7D904AF}" destId="{0D6FDB83-8FD9-4EFC-8A98-0580E9A413A9}" srcOrd="4" destOrd="0" parTransId="{C8D7E9A6-9EC6-4A9C-BDC0-72D5BE6EC630}" sibTransId="{F01B3512-0EED-4852-8AD2-74231CE258AD}"/>
    <dgm:cxn modelId="{8B292AC0-BA35-41D1-B43F-49AECD2CE439}" srcId="{1A5F0072-E295-4C76-A846-1F10D7D904AF}" destId="{F934CABE-6EF9-4B56-99B3-B08CA1CB39E9}" srcOrd="0" destOrd="0" parTransId="{A85F76F3-76AF-44FA-AEB7-FB1624F553FF}" sibTransId="{6C36822D-AD5B-491B-B813-EF56D7BDF855}"/>
    <dgm:cxn modelId="{C0712DFF-2382-4FEF-8F05-88A24A1881BB}" type="presOf" srcId="{A85F76F3-76AF-44FA-AEB7-FB1624F553FF}" destId="{22121EAD-17BA-4BD5-9516-9CCD5547F229}" srcOrd="0" destOrd="0" presId="urn:microsoft.com/office/officeart/2005/8/layout/radial5"/>
    <dgm:cxn modelId="{8DC68185-5FCA-4E0D-A32C-60B0E913314B}" type="presOf" srcId="{2178CA26-54B7-4BE9-B3D2-BF01CBC33748}" destId="{1F30B946-9E96-485A-B00D-71FE124ABD29}" srcOrd="0" destOrd="0" presId="urn:microsoft.com/office/officeart/2005/8/layout/radial5"/>
    <dgm:cxn modelId="{D736CE85-F566-456C-9C2E-011256CEFA85}" type="presOf" srcId="{A13B482C-7119-4C11-BB03-417D10078801}" destId="{0239283D-B3F9-4AD8-A8AD-9B5A86E1C44F}" srcOrd="1" destOrd="0" presId="urn:microsoft.com/office/officeart/2005/8/layout/radial5"/>
    <dgm:cxn modelId="{699460AA-7C07-44F3-8B28-8E69D12704AE}" type="presOf" srcId="{A85F76F3-76AF-44FA-AEB7-FB1624F553FF}" destId="{6EC83439-224B-4E2E-86D6-2CD27C2BCB98}" srcOrd="1" destOrd="0" presId="urn:microsoft.com/office/officeart/2005/8/layout/radial5"/>
    <dgm:cxn modelId="{AECC1B69-C628-47E3-B866-9963B28415CF}" type="presOf" srcId="{5D85988C-4580-49A0-8AAF-A0D2B5008D95}" destId="{F3EFDE5D-388B-4BCA-8A9D-160F0C12EDF6}" srcOrd="0" destOrd="0" presId="urn:microsoft.com/office/officeart/2005/8/layout/radial5"/>
    <dgm:cxn modelId="{BDC1A509-C6C7-42F5-8084-2841A58A8101}" srcId="{1A5F0072-E295-4C76-A846-1F10D7D904AF}" destId="{07758A6E-B845-4A04-8F43-301CB36699CF}" srcOrd="1" destOrd="0" parTransId="{E9CEBE15-9768-4BDC-85C9-D67DAB60F7EC}" sibTransId="{DA6D35AC-73DD-4542-8D84-79FFC57EA3EF}"/>
    <dgm:cxn modelId="{C38EB4EB-05F2-4A5D-AAFA-58F28B9FE82C}" type="presOf" srcId="{07758A6E-B845-4A04-8F43-301CB36699CF}" destId="{C1739088-86C0-4DF1-A627-3A6A69A1F060}" srcOrd="0" destOrd="0" presId="urn:microsoft.com/office/officeart/2005/8/layout/radial5"/>
    <dgm:cxn modelId="{504012C0-F126-4855-86A7-D721ED23ED31}" type="presOf" srcId="{908F1B4F-067B-48DD-B030-86B4C6BFF573}" destId="{A2F10921-DC8E-4493-86E1-C555D6A05290}" srcOrd="0" destOrd="0" presId="urn:microsoft.com/office/officeart/2005/8/layout/radial5"/>
    <dgm:cxn modelId="{B28F2657-F589-4A3B-A629-8AA2D7EC5177}" type="presOf" srcId="{2178CA26-54B7-4BE9-B3D2-BF01CBC33748}" destId="{82B85030-D1C0-4845-90A4-F7C4C52A96BB}" srcOrd="1" destOrd="0" presId="urn:microsoft.com/office/officeart/2005/8/layout/radial5"/>
    <dgm:cxn modelId="{FEEAD796-0D5A-4F8C-B24A-D451DB65C551}" type="presOf" srcId="{13B399D3-70FC-4EB3-951B-83DFF5D77B0A}" destId="{F16CB713-1DFF-4E8D-B52D-0DE61D81FE9C}" srcOrd="0" destOrd="0" presId="urn:microsoft.com/office/officeart/2005/8/layout/radial5"/>
    <dgm:cxn modelId="{A3DF6C38-27D4-4D6E-BE7A-3E987293CBF2}" type="presOf" srcId="{F934CABE-6EF9-4B56-99B3-B08CA1CB39E9}" destId="{E3090AA9-5EE3-44B0-A5F2-36BC348D49A9}" srcOrd="0" destOrd="0" presId="urn:microsoft.com/office/officeart/2005/8/layout/radial5"/>
    <dgm:cxn modelId="{18C135CF-92CC-4D5E-A8A8-781E5E8DA177}" srcId="{08EF6B97-0306-4059-A175-8CA5FD500385}" destId="{1A5F0072-E295-4C76-A846-1F10D7D904AF}" srcOrd="0" destOrd="0" parTransId="{AED1EDC0-2D16-4261-A46C-ADC68C2E6811}" sibTransId="{738117CE-696C-4BDA-ADA3-9499127E67F9}"/>
    <dgm:cxn modelId="{24979843-1474-4DC9-82CB-20E1B470BA7C}" type="presOf" srcId="{C8D7E9A6-9EC6-4A9C-BDC0-72D5BE6EC630}" destId="{0F6805DE-2157-45A8-9FF0-CB93F3F223B5}" srcOrd="0" destOrd="0" presId="urn:microsoft.com/office/officeart/2005/8/layout/radial5"/>
    <dgm:cxn modelId="{6ACBB052-0AB7-4915-89A9-5A8F0140FBD0}" type="presOf" srcId="{DF8F791C-051C-4803-B313-51E05CCFF1FE}" destId="{BC797BFB-E73B-4A75-A898-DF7D63E6352D}" srcOrd="1" destOrd="0" presId="urn:microsoft.com/office/officeart/2005/8/layout/radial5"/>
    <dgm:cxn modelId="{63BA7518-0072-4EF6-A8A9-2D3B31043175}" type="presOf" srcId="{C8D7E9A6-9EC6-4A9C-BDC0-72D5BE6EC630}" destId="{1BE171A6-6911-463C-A002-24BDB64D1D15}" srcOrd="1" destOrd="0" presId="urn:microsoft.com/office/officeart/2005/8/layout/radial5"/>
    <dgm:cxn modelId="{7D50D683-D60C-4A9A-A954-8A759221817C}" type="presOf" srcId="{E9CEBE15-9768-4BDC-85C9-D67DAB60F7EC}" destId="{87C4D572-89EB-4CBD-8C41-7CA29B09A019}" srcOrd="0" destOrd="0" presId="urn:microsoft.com/office/officeart/2005/8/layout/radial5"/>
    <dgm:cxn modelId="{C3E7971E-DB25-4B81-848D-FB1F6420DCB6}" type="presParOf" srcId="{173E582E-7B4E-4464-8B5E-D63650ABC167}" destId="{EDFC132F-FD83-4567-A94F-E4D9DC297AB4}" srcOrd="0" destOrd="0" presId="urn:microsoft.com/office/officeart/2005/8/layout/radial5"/>
    <dgm:cxn modelId="{79B7279B-EE88-4D09-A429-2B298C9F8744}" type="presParOf" srcId="{173E582E-7B4E-4464-8B5E-D63650ABC167}" destId="{22121EAD-17BA-4BD5-9516-9CCD5547F229}" srcOrd="1" destOrd="0" presId="urn:microsoft.com/office/officeart/2005/8/layout/radial5"/>
    <dgm:cxn modelId="{120E698E-EEF2-4978-836F-27D9D78254BE}" type="presParOf" srcId="{22121EAD-17BA-4BD5-9516-9CCD5547F229}" destId="{6EC83439-224B-4E2E-86D6-2CD27C2BCB98}" srcOrd="0" destOrd="0" presId="urn:microsoft.com/office/officeart/2005/8/layout/radial5"/>
    <dgm:cxn modelId="{5E4E9B59-59F7-44EB-BEBE-E27691A70372}" type="presParOf" srcId="{173E582E-7B4E-4464-8B5E-D63650ABC167}" destId="{E3090AA9-5EE3-44B0-A5F2-36BC348D49A9}" srcOrd="2" destOrd="0" presId="urn:microsoft.com/office/officeart/2005/8/layout/radial5"/>
    <dgm:cxn modelId="{FB5F122B-791F-4B77-B06C-D641E71DE046}" type="presParOf" srcId="{173E582E-7B4E-4464-8B5E-D63650ABC167}" destId="{87C4D572-89EB-4CBD-8C41-7CA29B09A019}" srcOrd="3" destOrd="0" presId="urn:microsoft.com/office/officeart/2005/8/layout/radial5"/>
    <dgm:cxn modelId="{0326AEC7-FC61-4532-A653-5F12886AC9A4}" type="presParOf" srcId="{87C4D572-89EB-4CBD-8C41-7CA29B09A019}" destId="{7E9E5EA1-D40C-44D1-962A-BA970538C285}" srcOrd="0" destOrd="0" presId="urn:microsoft.com/office/officeart/2005/8/layout/radial5"/>
    <dgm:cxn modelId="{15173C59-B211-4A14-9039-0084FBAE08F7}" type="presParOf" srcId="{173E582E-7B4E-4464-8B5E-D63650ABC167}" destId="{C1739088-86C0-4DF1-A627-3A6A69A1F060}" srcOrd="4" destOrd="0" presId="urn:microsoft.com/office/officeart/2005/8/layout/radial5"/>
    <dgm:cxn modelId="{777C4D52-0203-440A-8731-28388E6FFB75}" type="presParOf" srcId="{173E582E-7B4E-4464-8B5E-D63650ABC167}" destId="{7E1B47A4-FA93-44DD-A0CE-C5A6DAF273E0}" srcOrd="5" destOrd="0" presId="urn:microsoft.com/office/officeart/2005/8/layout/radial5"/>
    <dgm:cxn modelId="{93308F49-565E-4B1F-9B76-7502680468AE}" type="presParOf" srcId="{7E1B47A4-FA93-44DD-A0CE-C5A6DAF273E0}" destId="{0239283D-B3F9-4AD8-A8AD-9B5A86E1C44F}" srcOrd="0" destOrd="0" presId="urn:microsoft.com/office/officeart/2005/8/layout/radial5"/>
    <dgm:cxn modelId="{F473F2E7-076E-4B59-B57C-65DB695382FF}" type="presParOf" srcId="{173E582E-7B4E-4464-8B5E-D63650ABC167}" destId="{A2F10921-DC8E-4493-86E1-C555D6A05290}" srcOrd="6" destOrd="0" presId="urn:microsoft.com/office/officeart/2005/8/layout/radial5"/>
    <dgm:cxn modelId="{43BED0B6-9FBE-4352-8D02-E866AFE6C876}" type="presParOf" srcId="{173E582E-7B4E-4464-8B5E-D63650ABC167}" destId="{DCA75C37-3922-406A-A26F-ED7695EAA2C1}" srcOrd="7" destOrd="0" presId="urn:microsoft.com/office/officeart/2005/8/layout/radial5"/>
    <dgm:cxn modelId="{9C902A3E-2663-4565-A8CE-881BF1BEA22D}" type="presParOf" srcId="{DCA75C37-3922-406A-A26F-ED7695EAA2C1}" destId="{BC797BFB-E73B-4A75-A898-DF7D63E6352D}" srcOrd="0" destOrd="0" presId="urn:microsoft.com/office/officeart/2005/8/layout/radial5"/>
    <dgm:cxn modelId="{22AF5EE5-76E2-4471-95D5-1742402FDB33}" type="presParOf" srcId="{173E582E-7B4E-4464-8B5E-D63650ABC167}" destId="{F3EFDE5D-388B-4BCA-8A9D-160F0C12EDF6}" srcOrd="8" destOrd="0" presId="urn:microsoft.com/office/officeart/2005/8/layout/radial5"/>
    <dgm:cxn modelId="{A51EFCE8-A6F4-4D14-BE4F-2934B9099605}" type="presParOf" srcId="{173E582E-7B4E-4464-8B5E-D63650ABC167}" destId="{0F6805DE-2157-45A8-9FF0-CB93F3F223B5}" srcOrd="9" destOrd="0" presId="urn:microsoft.com/office/officeart/2005/8/layout/radial5"/>
    <dgm:cxn modelId="{20AA8A71-AC38-4611-A900-0B5B4DD874A5}" type="presParOf" srcId="{0F6805DE-2157-45A8-9FF0-CB93F3F223B5}" destId="{1BE171A6-6911-463C-A002-24BDB64D1D15}" srcOrd="0" destOrd="0" presId="urn:microsoft.com/office/officeart/2005/8/layout/radial5"/>
    <dgm:cxn modelId="{311F2E69-6BEA-42D4-B1F4-3A2284CF1EF0}" type="presParOf" srcId="{173E582E-7B4E-4464-8B5E-D63650ABC167}" destId="{35FECD46-5F65-408D-ABCE-84F97764FCE0}" srcOrd="10" destOrd="0" presId="urn:microsoft.com/office/officeart/2005/8/layout/radial5"/>
    <dgm:cxn modelId="{BC31F8C3-A5DE-419C-853D-FC99690F1C67}" type="presParOf" srcId="{173E582E-7B4E-4464-8B5E-D63650ABC167}" destId="{1F30B946-9E96-485A-B00D-71FE124ABD29}" srcOrd="11" destOrd="0" presId="urn:microsoft.com/office/officeart/2005/8/layout/radial5"/>
    <dgm:cxn modelId="{5C347C0D-3055-4009-95A7-653C4E43806D}" type="presParOf" srcId="{1F30B946-9E96-485A-B00D-71FE124ABD29}" destId="{82B85030-D1C0-4845-90A4-F7C4C52A96BB}" srcOrd="0" destOrd="0" presId="urn:microsoft.com/office/officeart/2005/8/layout/radial5"/>
    <dgm:cxn modelId="{58A11753-7880-425D-8339-402D424EC3CB}" type="presParOf" srcId="{173E582E-7B4E-4464-8B5E-D63650ABC167}" destId="{F16CB713-1DFF-4E8D-B52D-0DE61D81FE9C}" srcOrd="12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FC132F-FD83-4567-A94F-E4D9DC297AB4}">
      <dsp:nvSpPr>
        <dsp:cNvPr id="0" name=""/>
        <dsp:cNvSpPr/>
      </dsp:nvSpPr>
      <dsp:spPr>
        <a:xfrm>
          <a:off x="2981180" y="1617592"/>
          <a:ext cx="2324854" cy="136911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>
              <a:latin typeface="Times New Roman" pitchFamily="18" charset="0"/>
              <a:cs typeface="Times New Roman" pitchFamily="18" charset="0"/>
            </a:rPr>
            <a:t>Обращение</a:t>
          </a:r>
          <a:r>
            <a:rPr lang="ru-RU" sz="2400" kern="1200" dirty="0">
              <a:latin typeface="Times New Roman" pitchFamily="18" charset="0"/>
              <a:cs typeface="Times New Roman" pitchFamily="18" charset="0"/>
            </a:rPr>
            <a:t> </a:t>
          </a:r>
        </a:p>
      </dsp:txBody>
      <dsp:txXfrm>
        <a:off x="3321647" y="1818094"/>
        <a:ext cx="1643920" cy="968107"/>
      </dsp:txXfrm>
    </dsp:sp>
    <dsp:sp modelId="{22121EAD-17BA-4BD5-9516-9CCD5547F229}">
      <dsp:nvSpPr>
        <dsp:cNvPr id="0" name=""/>
        <dsp:cNvSpPr/>
      </dsp:nvSpPr>
      <dsp:spPr>
        <a:xfrm rot="16200000">
          <a:off x="4057440" y="1254271"/>
          <a:ext cx="172333" cy="41123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4083290" y="1362369"/>
        <a:ext cx="120633" cy="246742"/>
      </dsp:txXfrm>
    </dsp:sp>
    <dsp:sp modelId="{E3090AA9-5EE3-44B0-A5F2-36BC348D49A9}">
      <dsp:nvSpPr>
        <dsp:cNvPr id="0" name=""/>
        <dsp:cNvSpPr/>
      </dsp:nvSpPr>
      <dsp:spPr>
        <a:xfrm>
          <a:off x="3134433" y="-76676"/>
          <a:ext cx="2018348" cy="1369111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>
              <a:latin typeface="Times New Roman" pitchFamily="18" charset="0"/>
              <a:cs typeface="Times New Roman" pitchFamily="18" charset="0"/>
            </a:rPr>
            <a:t>1)</a:t>
          </a:r>
        </a:p>
      </dsp:txBody>
      <dsp:txXfrm>
        <a:off x="3430013" y="123826"/>
        <a:ext cx="1427188" cy="968107"/>
      </dsp:txXfrm>
    </dsp:sp>
    <dsp:sp modelId="{87C4D572-89EB-4CBD-8C41-7CA29B09A019}">
      <dsp:nvSpPr>
        <dsp:cNvPr id="0" name=""/>
        <dsp:cNvSpPr/>
      </dsp:nvSpPr>
      <dsp:spPr>
        <a:xfrm rot="20000088">
          <a:off x="5059288" y="1612044"/>
          <a:ext cx="98133" cy="41123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5060854" y="1700898"/>
        <a:ext cx="68693" cy="246742"/>
      </dsp:txXfrm>
    </dsp:sp>
    <dsp:sp modelId="{C1739088-86C0-4DF1-A627-3A6A69A1F060}">
      <dsp:nvSpPr>
        <dsp:cNvPr id="0" name=""/>
        <dsp:cNvSpPr/>
      </dsp:nvSpPr>
      <dsp:spPr>
        <a:xfrm>
          <a:off x="4980690" y="570547"/>
          <a:ext cx="2206466" cy="1514399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>
              <a:latin typeface="Times New Roman" pitchFamily="18" charset="0"/>
              <a:cs typeface="Times New Roman" pitchFamily="18" charset="0"/>
            </a:rPr>
            <a:t>2)</a:t>
          </a:r>
        </a:p>
      </dsp:txBody>
      <dsp:txXfrm>
        <a:off x="5303819" y="792326"/>
        <a:ext cx="1560208" cy="1070841"/>
      </dsp:txXfrm>
    </dsp:sp>
    <dsp:sp modelId="{7E1B47A4-FA93-44DD-A0CE-C5A6DAF273E0}">
      <dsp:nvSpPr>
        <dsp:cNvPr id="0" name=""/>
        <dsp:cNvSpPr/>
      </dsp:nvSpPr>
      <dsp:spPr>
        <a:xfrm rot="1142568">
          <a:off x="5179716" y="2469873"/>
          <a:ext cx="91077" cy="41123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5180464" y="2547664"/>
        <a:ext cx="63754" cy="246742"/>
      </dsp:txXfrm>
    </dsp:sp>
    <dsp:sp modelId="{A2F10921-DC8E-4493-86E1-C555D6A05290}">
      <dsp:nvSpPr>
        <dsp:cNvPr id="0" name=""/>
        <dsp:cNvSpPr/>
      </dsp:nvSpPr>
      <dsp:spPr>
        <a:xfrm>
          <a:off x="5131982" y="2376267"/>
          <a:ext cx="2419282" cy="1369111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>
              <a:latin typeface="Times New Roman" pitchFamily="18" charset="0"/>
              <a:cs typeface="Times New Roman" pitchFamily="18" charset="0"/>
            </a:rPr>
            <a:t>3)</a:t>
          </a:r>
        </a:p>
      </dsp:txBody>
      <dsp:txXfrm>
        <a:off x="5486278" y="2576769"/>
        <a:ext cx="1710690" cy="968107"/>
      </dsp:txXfrm>
    </dsp:sp>
    <dsp:sp modelId="{DCA75C37-3922-406A-A26F-ED7695EAA2C1}">
      <dsp:nvSpPr>
        <dsp:cNvPr id="0" name=""/>
        <dsp:cNvSpPr/>
      </dsp:nvSpPr>
      <dsp:spPr>
        <a:xfrm rot="5400000">
          <a:off x="4057440" y="2938785"/>
          <a:ext cx="172333" cy="41123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4083290" y="2995183"/>
        <a:ext cx="120633" cy="246742"/>
      </dsp:txXfrm>
    </dsp:sp>
    <dsp:sp modelId="{F3EFDE5D-388B-4BCA-8A9D-160F0C12EDF6}">
      <dsp:nvSpPr>
        <dsp:cNvPr id="0" name=""/>
        <dsp:cNvSpPr/>
      </dsp:nvSpPr>
      <dsp:spPr>
        <a:xfrm>
          <a:off x="2990360" y="3311861"/>
          <a:ext cx="2306493" cy="1369111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0" kern="1200" dirty="0">
              <a:latin typeface="Times New Roman" pitchFamily="18" charset="0"/>
              <a:cs typeface="Times New Roman" pitchFamily="18" charset="0"/>
            </a:rPr>
            <a:t>4)</a:t>
          </a:r>
        </a:p>
      </dsp:txBody>
      <dsp:txXfrm>
        <a:off x="3328138" y="3512363"/>
        <a:ext cx="1630937" cy="968107"/>
      </dsp:txXfrm>
    </dsp:sp>
    <dsp:sp modelId="{0F6805DE-2157-45A8-9FF0-CB93F3F223B5}">
      <dsp:nvSpPr>
        <dsp:cNvPr id="0" name=""/>
        <dsp:cNvSpPr/>
      </dsp:nvSpPr>
      <dsp:spPr>
        <a:xfrm rot="9486720">
          <a:off x="3107884" y="2501397"/>
          <a:ext cx="55938" cy="41123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0800000">
        <a:off x="3124060" y="2580517"/>
        <a:ext cx="39157" cy="246742"/>
      </dsp:txXfrm>
    </dsp:sp>
    <dsp:sp modelId="{35FECD46-5F65-408D-ABCE-84F97764FCE0}">
      <dsp:nvSpPr>
        <dsp:cNvPr id="0" name=""/>
        <dsp:cNvSpPr/>
      </dsp:nvSpPr>
      <dsp:spPr>
        <a:xfrm>
          <a:off x="801303" y="2451251"/>
          <a:ext cx="2534513" cy="1369111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>
              <a:latin typeface="Times New Roman" pitchFamily="18" charset="0"/>
              <a:cs typeface="Times New Roman" pitchFamily="18" charset="0"/>
            </a:rPr>
            <a:t>5)</a:t>
          </a:r>
        </a:p>
      </dsp:txBody>
      <dsp:txXfrm>
        <a:off x="1172474" y="2651753"/>
        <a:ext cx="1792171" cy="968107"/>
      </dsp:txXfrm>
    </dsp:sp>
    <dsp:sp modelId="{1F30B946-9E96-485A-B00D-71FE124ABD29}">
      <dsp:nvSpPr>
        <dsp:cNvPr id="0" name=""/>
        <dsp:cNvSpPr/>
      </dsp:nvSpPr>
      <dsp:spPr>
        <a:xfrm rot="12281256">
          <a:off x="3198775" y="1667124"/>
          <a:ext cx="21415" cy="41123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0800000">
        <a:off x="3204905" y="1750714"/>
        <a:ext cx="14991" cy="246742"/>
      </dsp:txXfrm>
    </dsp:sp>
    <dsp:sp modelId="{F16CB713-1DFF-4E8D-B52D-0DE61D81FE9C}">
      <dsp:nvSpPr>
        <dsp:cNvPr id="0" name=""/>
        <dsp:cNvSpPr/>
      </dsp:nvSpPr>
      <dsp:spPr>
        <a:xfrm>
          <a:off x="1125871" y="760406"/>
          <a:ext cx="2306034" cy="1369111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>
              <a:latin typeface="Times New Roman" pitchFamily="18" charset="0"/>
              <a:cs typeface="Times New Roman" pitchFamily="18" charset="0"/>
            </a:rPr>
            <a:t>6)</a:t>
          </a:r>
        </a:p>
      </dsp:txBody>
      <dsp:txXfrm>
        <a:off x="1463582" y="960908"/>
        <a:ext cx="1630612" cy="96810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FC132F-FD83-4567-A94F-E4D9DC297AB4}">
      <dsp:nvSpPr>
        <dsp:cNvPr id="0" name=""/>
        <dsp:cNvSpPr/>
      </dsp:nvSpPr>
      <dsp:spPr>
        <a:xfrm>
          <a:off x="2928194" y="1737322"/>
          <a:ext cx="2328110" cy="112965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>
              <a:latin typeface="Times New Roman" pitchFamily="18" charset="0"/>
              <a:cs typeface="Times New Roman" pitchFamily="18" charset="0"/>
            </a:rPr>
            <a:t>Обращение </a:t>
          </a:r>
        </a:p>
      </dsp:txBody>
      <dsp:txXfrm>
        <a:off x="3269138" y="1902756"/>
        <a:ext cx="1646222" cy="798783"/>
      </dsp:txXfrm>
    </dsp:sp>
    <dsp:sp modelId="{22121EAD-17BA-4BD5-9516-9CCD5547F229}">
      <dsp:nvSpPr>
        <dsp:cNvPr id="0" name=""/>
        <dsp:cNvSpPr/>
      </dsp:nvSpPr>
      <dsp:spPr>
        <a:xfrm rot="16200000">
          <a:off x="3974203" y="1315555"/>
          <a:ext cx="236093" cy="41143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4009617" y="1433257"/>
        <a:ext cx="165265" cy="246862"/>
      </dsp:txXfrm>
    </dsp:sp>
    <dsp:sp modelId="{E3090AA9-5EE3-44B0-A5F2-36BC348D49A9}">
      <dsp:nvSpPr>
        <dsp:cNvPr id="0" name=""/>
        <dsp:cNvSpPr/>
      </dsp:nvSpPr>
      <dsp:spPr>
        <a:xfrm>
          <a:off x="3082587" y="-77911"/>
          <a:ext cx="2019326" cy="1369774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>
              <a:latin typeface="Times New Roman" pitchFamily="18" charset="0"/>
              <a:cs typeface="Times New Roman" pitchFamily="18" charset="0"/>
            </a:rPr>
            <a:t>Слово или словосочетание</a:t>
          </a:r>
        </a:p>
      </dsp:txBody>
      <dsp:txXfrm>
        <a:off x="3378310" y="122688"/>
        <a:ext cx="1427880" cy="968576"/>
      </dsp:txXfrm>
    </dsp:sp>
    <dsp:sp modelId="{87C4D572-89EB-4CBD-8C41-7CA29B09A019}">
      <dsp:nvSpPr>
        <dsp:cNvPr id="0" name=""/>
        <dsp:cNvSpPr/>
      </dsp:nvSpPr>
      <dsp:spPr>
        <a:xfrm rot="20000088">
          <a:off x="4946654" y="1631362"/>
          <a:ext cx="143355" cy="41143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4948941" y="1723300"/>
        <a:ext cx="100349" cy="246862"/>
      </dsp:txXfrm>
    </dsp:sp>
    <dsp:sp modelId="{C1739088-86C0-4DF1-A627-3A6A69A1F060}">
      <dsp:nvSpPr>
        <dsp:cNvPr id="0" name=""/>
        <dsp:cNvSpPr/>
      </dsp:nvSpPr>
      <dsp:spPr>
        <a:xfrm>
          <a:off x="4929832" y="569661"/>
          <a:ext cx="2207535" cy="1515133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>
              <a:latin typeface="Times New Roman" pitchFamily="18" charset="0"/>
              <a:cs typeface="Times New Roman" pitchFamily="18" charset="0"/>
            </a:rPr>
            <a:t>Не является членом предложения</a:t>
          </a:r>
        </a:p>
      </dsp:txBody>
      <dsp:txXfrm>
        <a:off x="5253118" y="791547"/>
        <a:ext cx="1560963" cy="1071361"/>
      </dsp:txXfrm>
    </dsp:sp>
    <dsp:sp modelId="{7E1B47A4-FA93-44DD-A0CE-C5A6DAF273E0}">
      <dsp:nvSpPr>
        <dsp:cNvPr id="0" name=""/>
        <dsp:cNvSpPr/>
      </dsp:nvSpPr>
      <dsp:spPr>
        <a:xfrm rot="1387602">
          <a:off x="4979148" y="2483406"/>
          <a:ext cx="38375" cy="41143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4979611" y="2563433"/>
        <a:ext cx="26863" cy="246862"/>
      </dsp:txXfrm>
    </dsp:sp>
    <dsp:sp modelId="{A2F10921-DC8E-4493-86E1-C555D6A05290}">
      <dsp:nvSpPr>
        <dsp:cNvPr id="0" name=""/>
        <dsp:cNvSpPr/>
      </dsp:nvSpPr>
      <dsp:spPr>
        <a:xfrm>
          <a:off x="4752253" y="2338790"/>
          <a:ext cx="2968840" cy="1758426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>
              <a:latin typeface="Times New Roman" pitchFamily="18" charset="0"/>
              <a:cs typeface="Times New Roman" pitchFamily="18" charset="0"/>
            </a:rPr>
            <a:t>Распространённые и нераспространённые</a:t>
          </a:r>
        </a:p>
      </dsp:txBody>
      <dsp:txXfrm>
        <a:off x="5187030" y="2596306"/>
        <a:ext cx="2099286" cy="1243394"/>
      </dsp:txXfrm>
    </dsp:sp>
    <dsp:sp modelId="{DCA75C37-3922-406A-A26F-ED7695EAA2C1}">
      <dsp:nvSpPr>
        <dsp:cNvPr id="0" name=""/>
        <dsp:cNvSpPr/>
      </dsp:nvSpPr>
      <dsp:spPr>
        <a:xfrm rot="5704668">
          <a:off x="3905655" y="2874807"/>
          <a:ext cx="234861" cy="41143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0800000">
        <a:off x="3944002" y="2922004"/>
        <a:ext cx="164403" cy="246862"/>
      </dsp:txXfrm>
    </dsp:sp>
    <dsp:sp modelId="{F3EFDE5D-388B-4BCA-8A9D-160F0C12EDF6}">
      <dsp:nvSpPr>
        <dsp:cNvPr id="0" name=""/>
        <dsp:cNvSpPr/>
      </dsp:nvSpPr>
      <dsp:spPr>
        <a:xfrm>
          <a:off x="2788308" y="3306894"/>
          <a:ext cx="2307611" cy="1369774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>
              <a:latin typeface="Times New Roman" pitchFamily="18" charset="0"/>
              <a:cs typeface="Times New Roman" pitchFamily="18" charset="0"/>
            </a:rPr>
            <a:t>Звательная интонация</a:t>
          </a:r>
          <a:endParaRPr lang="ru-RU" sz="2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126250" y="3507493"/>
        <a:ext cx="1631727" cy="968576"/>
      </dsp:txXfrm>
    </dsp:sp>
    <dsp:sp modelId="{0F6805DE-2157-45A8-9FF0-CB93F3F223B5}">
      <dsp:nvSpPr>
        <dsp:cNvPr id="0" name=""/>
        <dsp:cNvSpPr/>
      </dsp:nvSpPr>
      <dsp:spPr>
        <a:xfrm rot="9645822">
          <a:off x="3020119" y="2454291"/>
          <a:ext cx="93166" cy="41143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0800000">
        <a:off x="3047289" y="2531975"/>
        <a:ext cx="65216" cy="246862"/>
      </dsp:txXfrm>
    </dsp:sp>
    <dsp:sp modelId="{35FECD46-5F65-408D-ABCE-84F97764FCE0}">
      <dsp:nvSpPr>
        <dsp:cNvPr id="0" name=""/>
        <dsp:cNvSpPr/>
      </dsp:nvSpPr>
      <dsp:spPr>
        <a:xfrm>
          <a:off x="588699" y="2232251"/>
          <a:ext cx="2535741" cy="1700062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>
              <a:latin typeface="Times New Roman" pitchFamily="18" charset="0"/>
              <a:cs typeface="Times New Roman" pitchFamily="18" charset="0"/>
            </a:rPr>
            <a:t>Адресаты </a:t>
          </a:r>
          <a:r>
            <a:rPr lang="ru-RU" sz="2400" kern="1200" dirty="0" err="1">
              <a:latin typeface="Times New Roman" pitchFamily="18" charset="0"/>
              <a:cs typeface="Times New Roman" pitchFamily="18" charset="0"/>
            </a:rPr>
            <a:t>одуш</a:t>
          </a:r>
          <a:r>
            <a:rPr lang="ru-RU" sz="2400" kern="1200" dirty="0">
              <a:latin typeface="Times New Roman" pitchFamily="18" charset="0"/>
              <a:cs typeface="Times New Roman" pitchFamily="18" charset="0"/>
            </a:rPr>
            <a:t>. и </a:t>
          </a:r>
          <a:r>
            <a:rPr lang="ru-RU" sz="2400" kern="1200" dirty="0" err="1">
              <a:latin typeface="Times New Roman" pitchFamily="18" charset="0"/>
              <a:cs typeface="Times New Roman" pitchFamily="18" charset="0"/>
            </a:rPr>
            <a:t>неодуш</a:t>
          </a:r>
          <a:r>
            <a:rPr lang="ru-RU" sz="2400" kern="1200" dirty="0">
              <a:latin typeface="Times New Roman" pitchFamily="18" charset="0"/>
              <a:cs typeface="Times New Roman" pitchFamily="18" charset="0"/>
            </a:rPr>
            <a:t>. </a:t>
          </a:r>
        </a:p>
      </dsp:txBody>
      <dsp:txXfrm>
        <a:off x="960050" y="2481219"/>
        <a:ext cx="1793039" cy="1202126"/>
      </dsp:txXfrm>
    </dsp:sp>
    <dsp:sp modelId="{1F30B946-9E96-485A-B00D-71FE124ABD29}">
      <dsp:nvSpPr>
        <dsp:cNvPr id="0" name=""/>
        <dsp:cNvSpPr/>
      </dsp:nvSpPr>
      <dsp:spPr>
        <a:xfrm rot="12281256">
          <a:off x="3162906" y="1683774"/>
          <a:ext cx="63311" cy="41143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0800000">
        <a:off x="3181031" y="1770028"/>
        <a:ext cx="44318" cy="246862"/>
      </dsp:txXfrm>
    </dsp:sp>
    <dsp:sp modelId="{F16CB713-1DFF-4E8D-B52D-0DE61D81FE9C}">
      <dsp:nvSpPr>
        <dsp:cNvPr id="0" name=""/>
        <dsp:cNvSpPr/>
      </dsp:nvSpPr>
      <dsp:spPr>
        <a:xfrm>
          <a:off x="1072961" y="759617"/>
          <a:ext cx="2307151" cy="1369774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>
              <a:latin typeface="Times New Roman" pitchFamily="18" charset="0"/>
              <a:cs typeface="Times New Roman" pitchFamily="18" charset="0"/>
            </a:rPr>
            <a:t>На письме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b="1" kern="1200" dirty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400" kern="1200" dirty="0">
              <a:latin typeface="Times New Roman" pitchFamily="18" charset="0"/>
              <a:cs typeface="Times New Roman" pitchFamily="18" charset="0"/>
            </a:rPr>
            <a:t>или </a:t>
          </a:r>
          <a:r>
            <a:rPr lang="ru-RU" sz="3600" b="1" kern="1200" dirty="0">
              <a:latin typeface="Times New Roman" pitchFamily="18" charset="0"/>
              <a:cs typeface="Times New Roman" pitchFamily="18" charset="0"/>
            </a:rPr>
            <a:t>!</a:t>
          </a:r>
          <a:endParaRPr lang="ru-RU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410835" y="960216"/>
        <a:ext cx="1631403" cy="9685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1E24A35-FE45-4179-BB3E-E937E3A8B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A0D506-C07C-494C-B95C-08D326E09A2E}" type="datetimeFigureOut">
              <a:rPr lang="ru-RU"/>
              <a:pPr>
                <a:defRPr/>
              </a:pPr>
              <a:t>15.04.2020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CF7B54D-C58B-4D2F-96E2-C3DAABAAD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3EF8C8B-8C52-4A3C-BBD4-0868387DA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F5A25A-CDCC-4580-BA22-605C3D3A285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664461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F458603-5DB8-45C2-9E11-0298B65ED5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E0DADC-A25F-4386-A2D8-854AFA4E8A5D}" type="datetimeFigureOut">
              <a:rPr lang="ru-RU"/>
              <a:pPr>
                <a:defRPr/>
              </a:pPr>
              <a:t>15.04.2020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D76C0D6-4A5D-4927-8BB4-00E20F009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6DB85E1-4E8B-4F73-9C04-C60E83941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9E8F31-F3B9-4246-A5DD-E538C42F2AD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433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3EC1530-5FA3-48D5-82FE-5A711E29C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FD8D15-C365-4001-9049-8AC94C697043}" type="datetimeFigureOut">
              <a:rPr lang="ru-RU"/>
              <a:pPr>
                <a:defRPr/>
              </a:pPr>
              <a:t>15.04.2020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F67A4F5-86E7-4306-A402-C59564326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0D5F1F5-6C21-40E4-B447-9975020ED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F83E5D-7A42-467A-AF65-1AD18ADC34A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681729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xmlns="" id="{593FA15E-3B99-4374-9E3B-1A0950BB8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BC5257-4B1C-45A3-BBF0-1A5DB267D8B3}" type="datetimeFigureOut">
              <a:rPr lang="ru-RU"/>
              <a:pPr>
                <a:defRPr/>
              </a:pPr>
              <a:t>15.04.2020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xmlns="" id="{2FC6EF13-F15F-4580-9D90-8D651C23D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xmlns="" id="{606EA468-D369-4E6C-B600-B7F867DCE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1A233E-6939-447A-AB86-1B03BB6A4C2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31632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>
            <a:extLst>
              <a:ext uri="{FF2B5EF4-FFF2-40B4-BE49-F238E27FC236}">
                <a16:creationId xmlns:a16="http://schemas.microsoft.com/office/drawing/2014/main" xmlns="" id="{34D84BFF-1A88-47E8-997E-DA4D9955D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40F777-F786-439C-8DCD-DDC5160264DE}" type="datetimeFigureOut">
              <a:rPr lang="ru-RU"/>
              <a:pPr>
                <a:defRPr/>
              </a:pPr>
              <a:t>15.04.2020</a:t>
            </a:fld>
            <a:endParaRPr lang="ru-RU"/>
          </a:p>
        </p:txBody>
      </p:sp>
      <p:sp>
        <p:nvSpPr>
          <p:cNvPr id="8" name="Нижний колонтитул 4">
            <a:extLst>
              <a:ext uri="{FF2B5EF4-FFF2-40B4-BE49-F238E27FC236}">
                <a16:creationId xmlns:a16="http://schemas.microsoft.com/office/drawing/2014/main" xmlns="" id="{28DC8157-5232-4343-88EC-5B601C8F4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>
            <a:extLst>
              <a:ext uri="{FF2B5EF4-FFF2-40B4-BE49-F238E27FC236}">
                <a16:creationId xmlns:a16="http://schemas.microsoft.com/office/drawing/2014/main" xmlns="" id="{A9CD1F34-4822-480A-B378-4CD1B6517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CC7458-366A-47A9-9C21-9ED84780C5B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61265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>
            <a:extLst>
              <a:ext uri="{FF2B5EF4-FFF2-40B4-BE49-F238E27FC236}">
                <a16:creationId xmlns:a16="http://schemas.microsoft.com/office/drawing/2014/main" xmlns="" id="{76A69C8D-625E-4535-A3F5-49CBDBC20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4DE519-670B-414C-A64B-6ABA009F7096}" type="datetimeFigureOut">
              <a:rPr lang="ru-RU"/>
              <a:pPr>
                <a:defRPr/>
              </a:pPr>
              <a:t>15.04.2020</a:t>
            </a:fld>
            <a:endParaRPr lang="ru-RU"/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xmlns="" id="{8D8A2DC5-4C38-4106-A9BF-6DFA8FB83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xmlns="" id="{8B0528DF-E518-461E-9628-094900F9D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92078F-4736-46C9-A3EA-10FC52623C8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88441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>
            <a:extLst>
              <a:ext uri="{FF2B5EF4-FFF2-40B4-BE49-F238E27FC236}">
                <a16:creationId xmlns:a16="http://schemas.microsoft.com/office/drawing/2014/main" xmlns="" id="{D97D8C52-A173-45EE-A12A-911E2F1EE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32501D-BF49-4599-89F4-C5A519C17B7E}" type="datetimeFigureOut">
              <a:rPr lang="ru-RU"/>
              <a:pPr>
                <a:defRPr/>
              </a:pPr>
              <a:t>15.04.2020</a:t>
            </a:fld>
            <a:endParaRPr lang="ru-RU"/>
          </a:p>
        </p:txBody>
      </p:sp>
      <p:sp>
        <p:nvSpPr>
          <p:cNvPr id="3" name="Нижний колонтитул 4">
            <a:extLst>
              <a:ext uri="{FF2B5EF4-FFF2-40B4-BE49-F238E27FC236}">
                <a16:creationId xmlns:a16="http://schemas.microsoft.com/office/drawing/2014/main" xmlns="" id="{886DA93F-4098-4161-ABF9-3B238A241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xmlns="" id="{6FEF234A-D610-44DF-BD78-72821AB26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2997BC-7EF9-4682-ADB2-5D353AC6F27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244771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xmlns="" id="{9054BBA6-F443-478D-99FA-52390A081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4D03DE-9DE8-4B10-801E-E83669CB64C9}" type="datetimeFigureOut">
              <a:rPr lang="ru-RU"/>
              <a:pPr>
                <a:defRPr/>
              </a:pPr>
              <a:t>15.04.2020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xmlns="" id="{8FEFCD98-EAB7-4D64-89FB-3DC27D1CD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xmlns="" id="{2272BB95-3B87-413C-A788-B112F2E30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E18E1B-8BC8-4299-9EB9-E736EC76BE0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18410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xmlns="" id="{C5A488A3-6005-43FD-A241-494822C5AA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34847E-6DCE-413F-B9DE-74726CD39C52}" type="datetimeFigureOut">
              <a:rPr lang="ru-RU"/>
              <a:pPr>
                <a:defRPr/>
              </a:pPr>
              <a:t>15.04.2020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xmlns="" id="{52F181AD-C101-41FE-BE63-697BA264D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xmlns="" id="{BF19D323-44C4-4B02-8366-D74A71EFB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759199-314C-424F-A5CE-346CC736008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84762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DAD0B73-D690-4CF5-A815-DD359410B9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F16B09-6E76-4569-98C3-806583B3F072}" type="datetimeFigureOut">
              <a:rPr lang="ru-RU"/>
              <a:pPr>
                <a:defRPr/>
              </a:pPr>
              <a:t>15.04.2020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FC5E7B5-7D7B-4AEE-867C-7FF1F3BE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AB4517B-04E7-4E0F-9195-DC23C9738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D0F9E-CCC8-4DCC-9557-1F9B800A1BF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44234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FB0E22B-204E-4C03-A51C-C9B2C8751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EF6D34-82E9-4EA0-B9B8-EF6DA045D5B8}" type="datetimeFigureOut">
              <a:rPr lang="ru-RU"/>
              <a:pPr>
                <a:defRPr/>
              </a:pPr>
              <a:t>15.04.2020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53EFBF3-E585-424B-A37D-942B424BF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63CBBC0-D8D0-41D1-81C4-88389C121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71A8F2-DA45-499E-A219-89A91E32CC0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43922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>
            <a:extLst>
              <a:ext uri="{FF2B5EF4-FFF2-40B4-BE49-F238E27FC236}">
                <a16:creationId xmlns:a16="http://schemas.microsoft.com/office/drawing/2014/main" xmlns="" id="{2994067F-F1E0-4C03-870B-CD476B50297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>
            <a:extLst>
              <a:ext uri="{FF2B5EF4-FFF2-40B4-BE49-F238E27FC236}">
                <a16:creationId xmlns:a16="http://schemas.microsoft.com/office/drawing/2014/main" xmlns="" id="{5141D9B9-A864-4519-A40D-DF097EF4AC2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EBCDA76-5E88-416C-96C5-EC2EBE2F6C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3B5EB54-83FC-42FF-81EF-69174D50BEE9}" type="datetimeFigureOut">
              <a:rPr lang="ru-RU"/>
              <a:pPr>
                <a:defRPr/>
              </a:pPr>
              <a:t>15.04.2020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1D428AA-55B2-44F5-913B-134FB032A5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6404F73-3339-4A73-8C78-DEB9376165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CD3B72F9-4825-4627-BE1C-21C55F3F21C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xmlns="" id="{43F98CEE-89D5-4A26-B7CB-46FB2DD6B9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3" y="908721"/>
            <a:ext cx="7772400" cy="1152127"/>
          </a:xfrm>
        </p:spPr>
        <p:txBody>
          <a:bodyPr/>
          <a:lstStyle/>
          <a:p>
            <a:pPr eaLnBrk="1" hangingPunct="1"/>
            <a:r>
              <a:rPr lang="ru-RU" altLang="ru-RU" sz="2000" b="1" dirty="0" smtClean="0">
                <a:solidFill>
                  <a:srgbClr val="A50021"/>
                </a:solidFill>
              </a:rPr>
              <a:t>Занятие объединения по теме</a:t>
            </a:r>
            <a:endParaRPr lang="ru-RU" altLang="ru-RU" sz="2000" b="1" dirty="0">
              <a:solidFill>
                <a:srgbClr val="A50021"/>
              </a:solidFill>
            </a:endParaRP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xmlns="" id="{BF69CF10-5764-4604-8A93-4C2E0E2FAF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3648" y="1988840"/>
            <a:ext cx="6400800" cy="2664296"/>
          </a:xfrm>
        </p:spPr>
        <p:txBody>
          <a:bodyPr/>
          <a:lstStyle/>
          <a:p>
            <a:pPr eaLnBrk="1" hangingPunct="1"/>
            <a:endParaRPr lang="ru-RU" altLang="ru-RU" b="1" dirty="0" smtClean="0">
              <a:solidFill>
                <a:srgbClr val="A50021"/>
              </a:solidFill>
            </a:endParaRPr>
          </a:p>
          <a:p>
            <a:r>
              <a:rPr lang="tt-RU" b="1" dirty="0" smtClean="0">
                <a:solidFill>
                  <a:srgbClr val="C00000"/>
                </a:solidFill>
              </a:rPr>
              <a:t>“</a:t>
            </a:r>
            <a:r>
              <a:rPr lang="ru-RU" b="1" dirty="0" smtClean="0">
                <a:solidFill>
                  <a:srgbClr val="C00000"/>
                </a:solidFill>
              </a:rPr>
              <a:t>Обратись ко мне красиво!</a:t>
            </a:r>
            <a:r>
              <a:rPr lang="tt-RU" b="1" dirty="0" smtClean="0">
                <a:solidFill>
                  <a:srgbClr val="C00000"/>
                </a:solidFill>
              </a:rPr>
              <a:t>” </a:t>
            </a:r>
            <a:r>
              <a:rPr lang="tt-RU" b="1" smtClean="0">
                <a:solidFill>
                  <a:srgbClr val="C00000"/>
                </a:solidFill>
              </a:rPr>
              <a:t>(Предложения </a:t>
            </a:r>
            <a:r>
              <a:rPr lang="tt-RU" b="1" dirty="0" smtClean="0">
                <a:solidFill>
                  <a:srgbClr val="C00000"/>
                </a:solidFill>
              </a:rPr>
              <a:t>с обращением)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9586D59-13B5-4034-A107-CC4E8D0B6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530626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ru-RU" sz="3200" b="1" dirty="0">
                <a:solidFill>
                  <a:srgbClr val="A50021"/>
                </a:solidFill>
              </a:rPr>
              <a:t>Добрый день!</a:t>
            </a:r>
            <a:br>
              <a:rPr lang="ru-RU" sz="3200" b="1" dirty="0">
                <a:solidFill>
                  <a:srgbClr val="A50021"/>
                </a:solidFill>
              </a:rPr>
            </a:br>
            <a:r>
              <a:rPr lang="ru-RU" sz="3200" b="1" dirty="0">
                <a:solidFill>
                  <a:srgbClr val="A50021"/>
                </a:solidFill>
              </a:rPr>
              <a:t>Придумано кем-то, просто и мудро,</a:t>
            </a:r>
            <a:br>
              <a:rPr lang="ru-RU" sz="3200" b="1" dirty="0">
                <a:solidFill>
                  <a:srgbClr val="A50021"/>
                </a:solidFill>
              </a:rPr>
            </a:br>
            <a:r>
              <a:rPr lang="ru-RU" sz="3200" b="1" dirty="0">
                <a:solidFill>
                  <a:srgbClr val="A50021"/>
                </a:solidFill>
              </a:rPr>
              <a:t>При встрече здороваться «Доброе утро!»</a:t>
            </a:r>
            <a:br>
              <a:rPr lang="ru-RU" sz="3200" b="1" dirty="0">
                <a:solidFill>
                  <a:srgbClr val="A50021"/>
                </a:solidFill>
              </a:rPr>
            </a:br>
            <a:r>
              <a:rPr lang="ru-RU" sz="3200" b="1" dirty="0">
                <a:solidFill>
                  <a:srgbClr val="A50021"/>
                </a:solidFill>
              </a:rPr>
              <a:t>-Доброе утро солнцу и птицам!</a:t>
            </a:r>
            <a:br>
              <a:rPr lang="ru-RU" sz="3200" b="1" dirty="0">
                <a:solidFill>
                  <a:srgbClr val="A50021"/>
                </a:solidFill>
              </a:rPr>
            </a:br>
            <a:r>
              <a:rPr lang="ru-RU" sz="3200" b="1" dirty="0">
                <a:solidFill>
                  <a:srgbClr val="A50021"/>
                </a:solidFill>
              </a:rPr>
              <a:t>-Доброе утро улыбчивым лицам!</a:t>
            </a:r>
            <a:br>
              <a:rPr lang="ru-RU" sz="3200" b="1" dirty="0">
                <a:solidFill>
                  <a:srgbClr val="A50021"/>
                </a:solidFill>
              </a:rPr>
            </a:br>
            <a:r>
              <a:rPr lang="ru-RU" sz="3200" b="1" dirty="0">
                <a:solidFill>
                  <a:srgbClr val="A50021"/>
                </a:solidFill>
              </a:rPr>
              <a:t>И каждый становится добрым, доверчивым, </a:t>
            </a:r>
            <a:br>
              <a:rPr lang="ru-RU" sz="3200" b="1" dirty="0">
                <a:solidFill>
                  <a:srgbClr val="A50021"/>
                </a:solidFill>
              </a:rPr>
            </a:br>
            <a:r>
              <a:rPr lang="ru-RU" sz="3200" b="1" dirty="0">
                <a:solidFill>
                  <a:srgbClr val="A50021"/>
                </a:solidFill>
              </a:rPr>
              <a:t>И доброе утро длится до вечера.</a:t>
            </a:r>
          </a:p>
        </p:txBody>
      </p:sp>
    </p:spTree>
    <p:extLst>
      <p:ext uri="{BB962C8B-B14F-4D97-AF65-F5344CB8AC3E}">
        <p14:creationId xmlns:p14="http://schemas.microsoft.com/office/powerpoint/2010/main" val="2823237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A579E00-E116-426D-8362-4D0F1832B778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Словарная работа</a:t>
            </a:r>
          </a:p>
        </p:txBody>
      </p:sp>
      <p:sp>
        <p:nvSpPr>
          <p:cNvPr id="3" name="Содержимое 2">
            <a:extLst>
              <a:ext uri="{FF2B5EF4-FFF2-40B4-BE49-F238E27FC236}">
                <a16:creationId xmlns:a16="http://schemas.microsoft.com/office/drawing/2014/main" xmlns="" id="{E6931E5C-B6F2-43D1-B0F5-9DAF41A34A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625" y="1744663"/>
            <a:ext cx="8215313" cy="229235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/>
              <a:t>	</a:t>
            </a:r>
            <a:r>
              <a:rPr lang="ru-RU" sz="4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Кл</a:t>
            </a:r>
            <a:r>
              <a:rPr lang="en-US" sz="4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á</a:t>
            </a:r>
            <a:r>
              <a:rPr lang="ru-RU" sz="4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стер  (англ.) </a:t>
            </a: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4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модель, схема, структура свойств определённого термина.</a:t>
            </a:r>
          </a:p>
        </p:txBody>
      </p:sp>
      <p:sp>
        <p:nvSpPr>
          <p:cNvPr id="4" name="Содержимое 2">
            <a:extLst>
              <a:ext uri="{FF2B5EF4-FFF2-40B4-BE49-F238E27FC236}">
                <a16:creationId xmlns:a16="http://schemas.microsoft.com/office/drawing/2014/main" xmlns="" id="{71ADCCDC-0E3F-4977-8994-CBB3C9625683}"/>
              </a:ext>
            </a:extLst>
          </p:cNvPr>
          <p:cNvSpPr txBox="1">
            <a:spLocks/>
          </p:cNvSpPr>
          <p:nvPr/>
        </p:nvSpPr>
        <p:spPr bwMode="auto">
          <a:xfrm>
            <a:off x="428625" y="4221163"/>
            <a:ext cx="8215313" cy="229235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/>
              <a:t>	</a:t>
            </a:r>
            <a:r>
              <a:rPr lang="ru-RU" sz="4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Рефл</a:t>
            </a:r>
            <a:r>
              <a:rPr lang="en-US" sz="4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é</a:t>
            </a:r>
            <a:r>
              <a:rPr lang="ru-RU" sz="4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ксия</a:t>
            </a:r>
            <a:r>
              <a:rPr lang="ru-RU" sz="4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(лат.) </a:t>
            </a: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– взгляд на себя,</a:t>
            </a:r>
            <a:r>
              <a:rPr lang="ru-RU" sz="4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самоанализ, самооценка.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>
            <a:extLst>
              <a:ext uri="{FF2B5EF4-FFF2-40B4-BE49-F238E27FC236}">
                <a16:creationId xmlns:a16="http://schemas.microsoft.com/office/drawing/2014/main" xmlns="" id="{6077B6D4-98C4-4AE3-9E54-237FF551551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5613" y="1556792"/>
          <a:ext cx="8229600" cy="4604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396B92C9-155C-4C2B-A1A5-C0FE02ED82B8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Кластер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>
            <a:extLst>
              <a:ext uri="{FF2B5EF4-FFF2-40B4-BE49-F238E27FC236}">
                <a16:creationId xmlns:a16="http://schemas.microsoft.com/office/drawing/2014/main" xmlns="" id="{57705D88-62F6-4677-B6FF-F0BEE852B19D}"/>
              </a:ext>
            </a:extLst>
          </p:cNvPr>
          <p:cNvGraphicFramePr>
            <a:graphicFrameLocks noGrp="1"/>
          </p:cNvGraphicFramePr>
          <p:nvPr>
            <p:ph idx="4294967295"/>
          </p:nvPr>
        </p:nvGraphicFramePr>
        <p:xfrm>
          <a:off x="742950" y="1556792"/>
          <a:ext cx="8401050" cy="4604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24D9ACA2-80E3-4A08-801A-9C10AF30B3C2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Кластер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265304E-1B26-4A1A-94E2-1C0856F26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/>
              <a:t/>
            </a:r>
            <a:br>
              <a:rPr lang="ru-RU" dirty="0"/>
            </a:br>
            <a:r>
              <a:rPr lang="ru-RU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Сравним предложения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>
            <a:extLst>
              <a:ext uri="{FF2B5EF4-FFF2-40B4-BE49-F238E27FC236}">
                <a16:creationId xmlns:a16="http://schemas.microsoft.com/office/drawing/2014/main" xmlns="" id="{47A71FEB-5163-45DE-AA84-D0D272205F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557338"/>
            <a:ext cx="8229600" cy="3744912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609600" indent="-609600" eaLnBrk="1" hangingPunct="1">
              <a:buFont typeface="Arial" panose="020B0604020202020204" pitchFamily="34" charset="0"/>
              <a:buNone/>
              <a:defRPr/>
            </a:pPr>
            <a:r>
              <a:rPr lang="ru-RU" altLang="ru-RU" b="1" dirty="0">
                <a:solidFill>
                  <a:schemeClr val="tx1"/>
                </a:solidFill>
              </a:rPr>
              <a:t>Не пой, красавица, при мне </a:t>
            </a:r>
          </a:p>
          <a:p>
            <a:pPr marL="609600" indent="-609600" eaLnBrk="1" hangingPunct="1">
              <a:buFont typeface="Arial" panose="020B0604020202020204" pitchFamily="34" charset="0"/>
              <a:buNone/>
              <a:defRPr/>
            </a:pPr>
            <a:r>
              <a:rPr lang="ru-RU" altLang="ru-RU" b="1" dirty="0">
                <a:solidFill>
                  <a:schemeClr val="tx1"/>
                </a:solidFill>
              </a:rPr>
              <a:t>Ты песен Грузии печальной ... (А. Пушкин)</a:t>
            </a:r>
          </a:p>
          <a:p>
            <a:pPr marL="609600" indent="-609600" eaLnBrk="1" hangingPunct="1">
              <a:buFont typeface="Arial" panose="020B0604020202020204" pitchFamily="34" charset="0"/>
              <a:buNone/>
              <a:defRPr/>
            </a:pPr>
            <a:endParaRPr lang="ru-RU" altLang="ru-RU" b="1" dirty="0">
              <a:solidFill>
                <a:schemeClr val="tx1"/>
              </a:solidFill>
            </a:endParaRPr>
          </a:p>
          <a:p>
            <a:pPr marL="609600" indent="-609600" eaLnBrk="1" hangingPunct="1">
              <a:buFont typeface="Arial" panose="020B0604020202020204" pitchFamily="34" charset="0"/>
              <a:buNone/>
              <a:defRPr/>
            </a:pPr>
            <a:r>
              <a:rPr lang="ru-RU" altLang="ru-RU" b="1" dirty="0">
                <a:solidFill>
                  <a:schemeClr val="tx1"/>
                </a:solidFill>
              </a:rPr>
              <a:t>Пройдет любовь, настанет скука,</a:t>
            </a:r>
          </a:p>
          <a:p>
            <a:pPr marL="609600" indent="-609600" eaLnBrk="1" hangingPunct="1">
              <a:buFont typeface="Arial" panose="020B0604020202020204" pitchFamily="34" charset="0"/>
              <a:buNone/>
              <a:defRPr/>
            </a:pPr>
            <a:r>
              <a:rPr lang="ru-RU" altLang="ru-RU" b="1" u="sng" dirty="0">
                <a:solidFill>
                  <a:schemeClr val="tx1"/>
                </a:solidFill>
              </a:rPr>
              <a:t>Красавица</a:t>
            </a:r>
            <a:r>
              <a:rPr lang="ru-RU" altLang="ru-RU" b="1" dirty="0">
                <a:solidFill>
                  <a:schemeClr val="tx1"/>
                </a:solidFill>
              </a:rPr>
              <a:t> полюбит вновь. («Кавказский пленник» </a:t>
            </a:r>
            <a:r>
              <a:rPr lang="ru-RU" altLang="ru-RU" b="1" dirty="0" err="1">
                <a:solidFill>
                  <a:schemeClr val="tx1"/>
                </a:solidFill>
              </a:rPr>
              <a:t>А.Пушкин</a:t>
            </a:r>
            <a:r>
              <a:rPr lang="ru-RU" altLang="ru-RU" b="1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xmlns="" id="{B3B9D376-0444-4A39-86DB-ADBEA37C0E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5516563"/>
            <a:ext cx="8677275" cy="10763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rgbClr val="CC0000"/>
                </a:solidFill>
              </a:rPr>
              <a:t>!!! </a:t>
            </a:r>
            <a:r>
              <a:rPr lang="ru-RU" sz="3600" b="1" dirty="0">
                <a:solidFill>
                  <a:srgbClr val="CC0000"/>
                </a:solidFill>
                <a:latin typeface="Times New Roman" pitchFamily="18" charset="0"/>
              </a:rPr>
              <a:t>Обращение</a:t>
            </a:r>
            <a:r>
              <a:rPr lang="ru-RU" sz="3600" b="1" dirty="0">
                <a:solidFill>
                  <a:srgbClr val="CC0000"/>
                </a:solidFill>
              </a:rPr>
              <a:t>  </a:t>
            </a:r>
            <a:r>
              <a:rPr lang="ru-RU" sz="3600" b="1" dirty="0">
                <a:solidFill>
                  <a:srgbClr val="CC0000"/>
                </a:solidFill>
                <a:latin typeface="Times New Roman" pitchFamily="18" charset="0"/>
              </a:rPr>
              <a:t>не</a:t>
            </a:r>
            <a:r>
              <a:rPr lang="ru-RU" sz="3600" b="1" dirty="0">
                <a:solidFill>
                  <a:srgbClr val="CC0000"/>
                </a:solidFill>
              </a:rPr>
              <a:t> </a:t>
            </a:r>
            <a:r>
              <a:rPr lang="ru-RU" sz="3600" b="1" dirty="0">
                <a:solidFill>
                  <a:srgbClr val="CC0000"/>
                </a:solidFill>
                <a:latin typeface="Times New Roman" pitchFamily="18" charset="0"/>
              </a:rPr>
              <a:t>путай</a:t>
            </a:r>
            <a:r>
              <a:rPr lang="ru-RU" sz="3600" b="1" dirty="0">
                <a:solidFill>
                  <a:srgbClr val="CC0000"/>
                </a:solidFill>
              </a:rPr>
              <a:t> </a:t>
            </a:r>
            <a:r>
              <a:rPr lang="ru-RU" sz="3600" b="1" dirty="0">
                <a:solidFill>
                  <a:srgbClr val="CC0000"/>
                </a:solidFill>
                <a:latin typeface="Times New Roman" pitchFamily="18" charset="0"/>
              </a:rPr>
              <a:t>с</a:t>
            </a:r>
            <a:r>
              <a:rPr lang="ru-RU" sz="3600" b="1" dirty="0">
                <a:solidFill>
                  <a:srgbClr val="CC0000"/>
                </a:solidFill>
              </a:rPr>
              <a:t> </a:t>
            </a:r>
            <a:r>
              <a:rPr lang="ru-RU" sz="3600" b="1" dirty="0">
                <a:solidFill>
                  <a:srgbClr val="CC0000"/>
                </a:solidFill>
                <a:latin typeface="Times New Roman" pitchFamily="18" charset="0"/>
              </a:rPr>
              <a:t>подлежащим</a:t>
            </a:r>
            <a:r>
              <a:rPr lang="ru-RU" sz="3600" b="1" dirty="0">
                <a:solidFill>
                  <a:srgbClr val="CC0000"/>
                </a:solidFill>
              </a:rPr>
              <a:t>.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solidFill>
                  <a:schemeClr val="accent2"/>
                </a:solidFill>
              </a:rPr>
              <a:t>( </a:t>
            </a:r>
            <a:r>
              <a:rPr lang="ru-RU" sz="2800" b="1" i="1" dirty="0">
                <a:solidFill>
                  <a:schemeClr val="accent2"/>
                </a:solidFill>
                <a:latin typeface="Times New Roman" pitchFamily="18" charset="0"/>
              </a:rPr>
              <a:t>К</a:t>
            </a:r>
            <a:r>
              <a:rPr lang="ru-RU" sz="2800" b="1" i="1" dirty="0">
                <a:solidFill>
                  <a:schemeClr val="accent2"/>
                </a:solidFill>
              </a:rPr>
              <a:t> </a:t>
            </a:r>
            <a:r>
              <a:rPr lang="ru-RU" sz="2800" b="1" i="1" dirty="0">
                <a:solidFill>
                  <a:schemeClr val="accent2"/>
                </a:solidFill>
                <a:latin typeface="Times New Roman" pitchFamily="18" charset="0"/>
              </a:rPr>
              <a:t>обращению</a:t>
            </a:r>
            <a:r>
              <a:rPr lang="ru-RU" sz="2800" b="1" i="1" dirty="0">
                <a:solidFill>
                  <a:schemeClr val="accent2"/>
                </a:solidFill>
              </a:rPr>
              <a:t> </a:t>
            </a:r>
            <a:r>
              <a:rPr lang="ru-RU" sz="2800" b="1" i="1" dirty="0">
                <a:solidFill>
                  <a:schemeClr val="accent2"/>
                </a:solidFill>
                <a:latin typeface="Times New Roman" pitchFamily="18" charset="0"/>
              </a:rPr>
              <a:t>нельзя</a:t>
            </a:r>
            <a:r>
              <a:rPr lang="ru-RU" sz="2800" b="1" i="1" dirty="0">
                <a:solidFill>
                  <a:schemeClr val="accent2"/>
                </a:solidFill>
              </a:rPr>
              <a:t> </a:t>
            </a:r>
            <a:r>
              <a:rPr lang="ru-RU" sz="2800" b="1" i="1" dirty="0">
                <a:solidFill>
                  <a:schemeClr val="accent2"/>
                </a:solidFill>
                <a:latin typeface="Times New Roman" pitchFamily="18" charset="0"/>
              </a:rPr>
              <a:t>задать</a:t>
            </a:r>
            <a:r>
              <a:rPr lang="ru-RU" sz="2800" b="1" i="1" dirty="0">
                <a:solidFill>
                  <a:schemeClr val="accent2"/>
                </a:solidFill>
              </a:rPr>
              <a:t> </a:t>
            </a:r>
            <a:r>
              <a:rPr lang="ru-RU" sz="2800" b="1" i="1" dirty="0">
                <a:solidFill>
                  <a:schemeClr val="accent2"/>
                </a:solidFill>
                <a:latin typeface="Times New Roman" pitchFamily="18" charset="0"/>
              </a:rPr>
              <a:t>вопрос</a:t>
            </a:r>
            <a:r>
              <a:rPr lang="ru-RU" sz="2800" b="1" i="1" dirty="0">
                <a:solidFill>
                  <a:schemeClr val="accent2"/>
                </a:solidFill>
              </a:rPr>
              <a:t> </a:t>
            </a:r>
            <a:r>
              <a:rPr lang="ru-RU" sz="2800" b="1" i="1" dirty="0">
                <a:solidFill>
                  <a:schemeClr val="accent2"/>
                </a:solidFill>
                <a:latin typeface="Times New Roman" pitchFamily="18" charset="0"/>
              </a:rPr>
              <a:t>от</a:t>
            </a:r>
            <a:r>
              <a:rPr lang="ru-RU" sz="2800" b="1" i="1" dirty="0">
                <a:solidFill>
                  <a:schemeClr val="accent2"/>
                </a:solidFill>
              </a:rPr>
              <a:t> </a:t>
            </a:r>
            <a:r>
              <a:rPr lang="ru-RU" sz="2800" b="1" i="1" dirty="0">
                <a:solidFill>
                  <a:schemeClr val="accent2"/>
                </a:solidFill>
                <a:latin typeface="Times New Roman" pitchFamily="18" charset="0"/>
              </a:rPr>
              <a:t>сказуемого</a:t>
            </a:r>
            <a:r>
              <a:rPr lang="ru-RU" sz="2800" b="1" i="1" dirty="0">
                <a:solidFill>
                  <a:schemeClr val="accent2"/>
                </a:solidFill>
              </a:rPr>
              <a:t>)</a:t>
            </a:r>
            <a:endParaRPr lang="ru-RU" sz="3600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32C659F-4DCA-4773-9813-C290BC410A36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Проверяем!</a:t>
            </a:r>
          </a:p>
        </p:txBody>
      </p:sp>
      <p:sp>
        <p:nvSpPr>
          <p:cNvPr id="11267" name="Text Box 15">
            <a:extLst>
              <a:ext uri="{FF2B5EF4-FFF2-40B4-BE49-F238E27FC236}">
                <a16:creationId xmlns:a16="http://schemas.microsoft.com/office/drawing/2014/main" xmlns="" id="{8E485A34-B10E-4D19-B18C-DA0261FA9D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484313"/>
            <a:ext cx="8450262" cy="3503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i="1" dirty="0">
                <a:latin typeface="Arial" panose="020B0604020202020204" pitchFamily="34" charset="0"/>
              </a:rPr>
              <a:t>1) Барин, не прикажешь ли воротиться ?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i="1" dirty="0">
                <a:latin typeface="Arial" panose="020B0604020202020204" pitchFamily="34" charset="0"/>
              </a:rPr>
              <a:t>2) Свет ты мой, послушай меня, старика.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i="1" dirty="0">
                <a:latin typeface="Arial" panose="020B0604020202020204" pitchFamily="34" charset="0"/>
              </a:rPr>
              <a:t>3) Что это, сударь, с тобой сделалось ?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i="1" dirty="0">
                <a:latin typeface="Arial" panose="020B0604020202020204" pitchFamily="34" charset="0"/>
              </a:rPr>
              <a:t>4) А ты, мой батюшка, не печалься.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i="1" dirty="0">
                <a:latin typeface="Arial" panose="020B0604020202020204" pitchFamily="34" charset="0"/>
              </a:rPr>
              <a:t>5) Тесней, о милые друзья, тесней наш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i="1" dirty="0">
                <a:latin typeface="Arial" panose="020B0604020202020204" pitchFamily="34" charset="0"/>
              </a:rPr>
              <a:t>верный круг составим!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i="1" dirty="0">
                <a:latin typeface="Arial" panose="020B0604020202020204" pitchFamily="34" charset="0"/>
              </a:rPr>
              <a:t>6) Звезды, вы ясны, как счастье моё 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5A21FC0-1B21-4DAA-B325-A274194308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38138"/>
          </a:xfrm>
        </p:spPr>
        <p:txBody>
          <a:bodyPr/>
          <a:lstStyle/>
          <a:p>
            <a:r>
              <a:rPr lang="ru-RU" sz="3200" b="1" dirty="0">
                <a:solidFill>
                  <a:srgbClr val="A50021"/>
                </a:solidFill>
              </a:rPr>
              <a:t>Распространите обращения прилагательными и запишите предложения.</a:t>
            </a:r>
            <a:r>
              <a:rPr lang="ru-RU" dirty="0"/>
              <a:t/>
            </a:r>
            <a:br>
              <a:rPr lang="ru-RU" dirty="0"/>
            </a:br>
            <a:endParaRPr lang="ru-RU" sz="2400" dirty="0"/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9E602B0B-7239-4FF7-A611-B307A3ECBFE0}"/>
              </a:ext>
            </a:extLst>
          </p:cNvPr>
          <p:cNvSpPr txBox="1">
            <a:spLocks/>
          </p:cNvSpPr>
          <p:nvPr/>
        </p:nvSpPr>
        <p:spPr bwMode="auto">
          <a:xfrm>
            <a:off x="457200" y="1557338"/>
            <a:ext cx="8229600" cy="482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/>
            <a:r>
              <a:rPr lang="ru-RU" sz="2800" dirty="0"/>
              <a:t>(: ) участники конференции, просим вас пройти регистрацию в кабинете №5.</a:t>
            </a:r>
          </a:p>
          <a:p>
            <a:pPr algn="l"/>
            <a:endParaRPr lang="ru-RU" sz="2800" dirty="0"/>
          </a:p>
          <a:p>
            <a:pPr algn="l"/>
            <a:r>
              <a:rPr lang="ru-RU" sz="2800" dirty="0"/>
              <a:t>(: ) друг! Эта книга поведёт тебя в мир удивительных приключений.</a:t>
            </a:r>
          </a:p>
          <a:p>
            <a:pPr algn="l"/>
            <a:endParaRPr lang="ru-RU" sz="2800" dirty="0"/>
          </a:p>
          <a:p>
            <a:pPr algn="l"/>
            <a:r>
              <a:rPr lang="ru-RU" sz="2800" dirty="0"/>
              <a:t>(: ) мама, я очень скучаю.</a:t>
            </a:r>
          </a:p>
          <a:p>
            <a:pPr algn="l"/>
            <a:endParaRPr lang="ru-RU" sz="2800" dirty="0"/>
          </a:p>
          <a:p>
            <a:pPr algn="l"/>
            <a:r>
              <a:rPr lang="ru-RU" sz="2800" b="1" dirty="0"/>
              <a:t>Слова для справок: </a:t>
            </a:r>
            <a:r>
              <a:rPr lang="ru-RU" sz="2800" dirty="0"/>
              <a:t>уважаемый, дорогой, милый.</a:t>
            </a:r>
          </a:p>
          <a:p>
            <a:pPr algn="l"/>
            <a:endParaRPr lang="ru-RU" sz="2800" dirty="0"/>
          </a:p>
          <a:p>
            <a:endParaRPr lang="ru-RU" altLang="ru-RU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552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>
            <a:extLst>
              <a:ext uri="{FF2B5EF4-FFF2-40B4-BE49-F238E27FC236}">
                <a16:creationId xmlns:a16="http://schemas.microsoft.com/office/drawing/2014/main" xmlns="" id="{0E473594-A2AB-4BC5-8EC3-17F6F2A2FE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476250"/>
            <a:ext cx="8229600" cy="5649913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ru-RU" altLang="ru-RU" sz="3600" b="1">
                <a:solidFill>
                  <a:srgbClr val="A50021"/>
                </a:solidFill>
              </a:rPr>
              <a:t>Придумайте и запишите предложения с обращениями, чтобы в качестве обращений выступали:</a:t>
            </a:r>
            <a:endParaRPr lang="ru-RU" altLang="ru-RU" sz="3600" i="1">
              <a:solidFill>
                <a:srgbClr val="A50021"/>
              </a:solidFill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ru-RU" altLang="ru-RU" sz="3600" i="1"/>
              <a:t>- имя, отчество;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ru-RU" altLang="ru-RU" sz="3600" i="1"/>
              <a:t>- наименование по месту жительства;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ru-RU" altLang="ru-RU" sz="3600" i="1"/>
              <a:t>- родственные или иные отношения;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ru-RU" altLang="ru-RU" sz="3600" i="1"/>
              <a:t>- кличка животного.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>
            <a:extLst>
              <a:ext uri="{FF2B5EF4-FFF2-40B4-BE49-F238E27FC236}">
                <a16:creationId xmlns:a16="http://schemas.microsoft.com/office/drawing/2014/main" xmlns="" id="{27DE6224-85D8-4543-94DB-D32883134E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476250"/>
            <a:ext cx="8229600" cy="5649913"/>
          </a:xfrm>
          <a:ln>
            <a:solidFill>
              <a:srgbClr val="A5002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ru-RU" altLang="ru-RU" sz="3600" b="1">
                <a:solidFill>
                  <a:srgbClr val="CC0000"/>
                </a:solidFill>
              </a:rPr>
              <a:t>Рефлексия.  (Продолжите фразу)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ru-RU" altLang="ru-RU" sz="3600"/>
              <a:t>сегодня я узнал…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ru-RU" altLang="ru-RU" sz="3600"/>
              <a:t>было интересно…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ru-RU" altLang="ru-RU" sz="3600"/>
              <a:t>было трудно…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ru-RU" altLang="ru-RU" sz="3600"/>
              <a:t>я выполнял задания…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ru-RU" altLang="ru-RU" sz="3600"/>
              <a:t>я понял, что…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ru-RU" altLang="ru-RU" sz="3600"/>
              <a:t>теперь я могу…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ru-RU" altLang="ru-RU" sz="3600"/>
              <a:t>я почувствовал, что…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ru-RU" altLang="ru-RU" sz="3600"/>
              <a:t>я приобрел…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ru-RU" altLang="ru-RU" sz="3600"/>
              <a:t>я научился…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7F1E690C-A27F-4171-ADB3-80964FACF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Домашнее задание</a:t>
            </a:r>
          </a:p>
        </p:txBody>
      </p:sp>
      <p:sp>
        <p:nvSpPr>
          <p:cNvPr id="17411" name="Text Box 6">
            <a:extLst>
              <a:ext uri="{FF2B5EF4-FFF2-40B4-BE49-F238E27FC236}">
                <a16:creationId xmlns:a16="http://schemas.microsoft.com/office/drawing/2014/main" xmlns="" id="{AFDC4F1C-238C-422C-B174-0B1FAFB0D5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916113"/>
            <a:ext cx="8031942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4000" dirty="0" smtClean="0">
                <a:latin typeface="Arial" panose="020B0604020202020204" pitchFamily="34" charset="0"/>
              </a:rPr>
              <a:t> </a:t>
            </a:r>
            <a:r>
              <a:rPr lang="ru-RU" altLang="ru-RU" sz="4000" dirty="0">
                <a:latin typeface="Arial" panose="020B0604020202020204" pitchFamily="34" charset="0"/>
              </a:rPr>
              <a:t>Н</a:t>
            </a:r>
            <a:r>
              <a:rPr lang="ru-RU" altLang="ru-RU" sz="4000" dirty="0" smtClean="0">
                <a:latin typeface="Arial" panose="020B0604020202020204" pitchFamily="34" charset="0"/>
              </a:rPr>
              <a:t>аписать письмо  другу </a:t>
            </a:r>
            <a:r>
              <a:rPr lang="ru-RU" altLang="ru-RU" sz="4000" dirty="0">
                <a:latin typeface="Arial" panose="020B0604020202020204" pitchFamily="34" charset="0"/>
              </a:rPr>
              <a:t>или </a:t>
            </a:r>
            <a:endParaRPr lang="ru-RU" altLang="ru-RU" sz="4000" dirty="0" smtClean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4000" dirty="0" smtClean="0">
                <a:latin typeface="Arial" panose="020B0604020202020204" pitchFamily="34" charset="0"/>
              </a:rPr>
              <a:t>подруге</a:t>
            </a:r>
            <a:r>
              <a:rPr lang="ru-RU" altLang="ru-RU" sz="4000" dirty="0">
                <a:latin typeface="Arial" panose="020B0604020202020204" pitchFamily="34" charset="0"/>
              </a:rPr>
              <a:t>, используя </a:t>
            </a:r>
            <a:r>
              <a:rPr lang="ru-RU" altLang="ru-RU" sz="4000" dirty="0" smtClean="0">
                <a:latin typeface="Arial" panose="020B0604020202020204" pitchFamily="34" charset="0"/>
              </a:rPr>
              <a:t>разные</a:t>
            </a:r>
            <a:endParaRPr lang="ru-RU" altLang="ru-RU" sz="40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ru-RU" altLang="ru-RU" sz="4000" dirty="0" smtClean="0">
                <a:latin typeface="Arial" panose="020B0604020202020204" pitchFamily="34" charset="0"/>
              </a:rPr>
              <a:t>обращения</a:t>
            </a:r>
            <a:r>
              <a:rPr lang="ru-RU" altLang="ru-RU" sz="4000" dirty="0">
                <a:latin typeface="Arial" panose="020B0604020202020204" pitchFamily="34" charset="0"/>
              </a:rPr>
              <a:t>. </a:t>
            </a:r>
            <a:r>
              <a:rPr lang="ru-RU" altLang="ru-RU" sz="4000" dirty="0" smtClean="0">
                <a:latin typeface="Arial" panose="020B0604020202020204" pitchFamily="34" charset="0"/>
              </a:rPr>
              <a:t>(7-10 предложений)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40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1027</TotalTime>
  <Words>315</Words>
  <Application>Microsoft Office PowerPoint</Application>
  <PresentationFormat>Экран (4:3)</PresentationFormat>
  <Paragraphs>67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Занятие объединения по теме</vt:lpstr>
      <vt:lpstr>Добрый день! Придумано кем-то, просто и мудро, При встрече здороваться «Доброе утро!» -Доброе утро солнцу и птицам! -Доброе утро улыбчивым лицам! И каждый становится добрым, доверчивым,  И доброе утро длится до вечера.</vt:lpstr>
      <vt:lpstr>Словарная работа</vt:lpstr>
      <vt:lpstr>Кластер</vt:lpstr>
      <vt:lpstr>Кластер</vt:lpstr>
      <vt:lpstr> Сравним предложения </vt:lpstr>
      <vt:lpstr>Проверяем!</vt:lpstr>
      <vt:lpstr>Распространите обращения прилагательными и запишите предложения. </vt:lpstr>
      <vt:lpstr>Презентация PowerPoint</vt:lpstr>
      <vt:lpstr>Презентация PowerPoint</vt:lpstr>
      <vt:lpstr>Домашнее задание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Эльвира</cp:lastModifiedBy>
  <cp:revision>98</cp:revision>
  <dcterms:created xsi:type="dcterms:W3CDTF">2012-03-21T16:28:08Z</dcterms:created>
  <dcterms:modified xsi:type="dcterms:W3CDTF">2020-04-15T06:53:03Z</dcterms:modified>
</cp:coreProperties>
</file>